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13"/>
  </p:notesMasterIdLst>
  <p:sldIdLst>
    <p:sldId id="305" r:id="rId5"/>
    <p:sldId id="326" r:id="rId6"/>
    <p:sldId id="325" r:id="rId7"/>
    <p:sldId id="327" r:id="rId8"/>
    <p:sldId id="329" r:id="rId9"/>
    <p:sldId id="330" r:id="rId10"/>
    <p:sldId id="328" r:id="rId11"/>
    <p:sldId id="331" r:id="rId1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59E53"/>
    <a:srgbClr val="1654A4"/>
    <a:srgbClr val="239E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76"/>
    <p:restoredTop sz="95214" autoAdjust="0"/>
  </p:normalViewPr>
  <p:slideViewPr>
    <p:cSldViewPr>
      <p:cViewPr varScale="1">
        <p:scale>
          <a:sx n="51" d="100"/>
          <a:sy n="51" d="100"/>
        </p:scale>
        <p:origin x="1445" y="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1" y="0"/>
            <a:ext cx="2949787" cy="496967"/>
          </a:xfrm>
          <a:prstGeom prst="rect">
            <a:avLst/>
          </a:prstGeom>
        </p:spPr>
        <p:txBody>
          <a:bodyPr vert="horz" lIns="91433" tIns="45716" rIns="91433" bIns="45716"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9" y="0"/>
            <a:ext cx="2949787" cy="496967"/>
          </a:xfrm>
          <a:prstGeom prst="rect">
            <a:avLst/>
          </a:prstGeom>
        </p:spPr>
        <p:txBody>
          <a:bodyPr vert="horz" lIns="91433" tIns="45716" rIns="91433" bIns="45716" rtlCol="0"/>
          <a:lstStyle>
            <a:lvl1pPr algn="r">
              <a:defRPr sz="1200"/>
            </a:lvl1pPr>
          </a:lstStyle>
          <a:p>
            <a:fld id="{90C1A1BA-84E3-42A9-9947-44E161CAFAE2}" type="datetimeFigureOut">
              <a:rPr kumimoji="1" lang="ja-JP" altLang="en-US" smtClean="0"/>
              <a:t>2026/5/27</a:t>
            </a:fld>
            <a:endParaRPr kumimoji="1" lang="ja-JP" altLang="en-US"/>
          </a:p>
        </p:txBody>
      </p:sp>
      <p:sp>
        <p:nvSpPr>
          <p:cNvPr id="1102"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endParaRPr lang="ja-JP" altLang="en-US"/>
          </a:p>
        </p:txBody>
      </p:sp>
      <p:sp>
        <p:nvSpPr>
          <p:cNvPr id="1103" name="ノート プレースホルダー 4"/>
          <p:cNvSpPr>
            <a:spLocks noGrp="1"/>
          </p:cNvSpPr>
          <p:nvPr>
            <p:ph type="body" sz="quarter" idx="3"/>
          </p:nvPr>
        </p:nvSpPr>
        <p:spPr>
          <a:xfrm>
            <a:off x="680721" y="4721187"/>
            <a:ext cx="5445760" cy="4472702"/>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1" y="9440646"/>
            <a:ext cx="2949787" cy="496967"/>
          </a:xfrm>
          <a:prstGeom prst="rect">
            <a:avLst/>
          </a:prstGeom>
        </p:spPr>
        <p:txBody>
          <a:bodyPr vert="horz" lIns="91433" tIns="45716" rIns="91433" bIns="45716"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9" y="9440646"/>
            <a:ext cx="2949787" cy="496967"/>
          </a:xfrm>
          <a:prstGeom prst="rect">
            <a:avLst/>
          </a:prstGeom>
        </p:spPr>
        <p:txBody>
          <a:bodyPr vert="horz" lIns="91433" tIns="45716" rIns="91433" bIns="45716" rtlCol="0" anchor="b"/>
          <a:lstStyle>
            <a:lvl1pPr algn="r">
              <a:defRPr sz="1200"/>
            </a:lvl1pPr>
          </a:lstStyle>
          <a:p>
            <a:fld id="{D15FA5BC-3C9F-41F4-BE49-B5BC0655F2BC}" type="slidenum">
              <a:rPr kumimoji="1" lang="ja-JP" altLang="en-US" smtClean="0"/>
              <a:t>‹#›</a:t>
            </a:fld>
            <a:endParaRPr kumimoji="1" lang="ja-JP" altLang="en-US"/>
          </a:p>
        </p:txBody>
      </p:sp>
    </p:spTree>
    <p:extLst>
      <p:ext uri="{BB962C8B-B14F-4D97-AF65-F5344CB8AC3E}">
        <p14:creationId xmlns:p14="http://schemas.microsoft.com/office/powerpoint/2010/main" val="296651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マスター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メイリオ" panose="020B0604030504040204" pitchFamily="50" charset="-128"/>
                <a:ea typeface="メイリオ" panose="020B0604030504040204" pitchFamily="50" charset="-128"/>
                <a:cs typeface="メイリオ"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fld id="{82A1C641-4A2D-49C9-8E7A-B06C361A0A7A}" type="datetime1">
              <a:rPr lang="ja-JP" altLang="en-US" smtClean="0"/>
              <a:t>2026/5/27</a:t>
            </a:fld>
            <a:endParaRPr lang="ja-JP" altLang="en-US"/>
          </a:p>
        </p:txBody>
      </p:sp>
      <p:sp>
        <p:nvSpPr>
          <p:cNvPr id="1034" name="フッター プレースホルダー 4"/>
          <p:cNvSpPr>
            <a:spLocks noGrp="1"/>
          </p:cNvSpPr>
          <p:nvPr>
            <p:ph type="ftr" sz="quarter" idx="11"/>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endParaRPr lang="ja-JP" altLang="en-US"/>
          </a:p>
        </p:txBody>
      </p:sp>
      <p:sp>
        <p:nvSpPr>
          <p:cNvPr id="1035" name="スライド番号プレースホルダー 5"/>
          <p:cNvSpPr>
            <a:spLocks noGrp="1"/>
          </p:cNvSpPr>
          <p:nvPr>
            <p:ph type="sldNum" sz="quarter" idx="12"/>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fld id="{2B573624-9676-401E-A4F8-639460B6B7DA}" type="slidenum">
              <a:rPr lang="ja-JP" altLang="en-US" smtClean="0"/>
              <a:pPr/>
              <a:t>‹#›</a:t>
            </a:fld>
            <a:endParaRPr lang="ja-JP" altLang="en-US"/>
          </a:p>
        </p:txBody>
      </p:sp>
    </p:spTree>
    <p:extLst>
      <p:ext uri="{BB962C8B-B14F-4D97-AF65-F5344CB8AC3E}">
        <p14:creationId xmlns:p14="http://schemas.microsoft.com/office/powerpoint/2010/main" val="3998048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6049D09D-4B52-4FB3-BF27-388C9EA87C1A}" type="datetime1">
              <a:rPr kumimoji="1" lang="ja-JP" altLang="en-US" smtClean="0"/>
              <a:t>2026/5/27</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92378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7E120BB1-CC66-490F-9C6C-41DDA38458F3}" type="datetime1">
              <a:rPr kumimoji="1" lang="ja-JP" altLang="en-US" smtClean="0"/>
              <a:t>2026/5/27</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963241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6DE311FF-428C-440E-AF09-9C196D3D6AF3}" type="datetime1">
              <a:rPr kumimoji="1" lang="ja-JP" altLang="en-US" smtClean="0"/>
              <a:t>2026/5/27</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324430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201ABEA5-BB4F-454B-BF8F-A5393E977F70}" type="datetime1">
              <a:rPr kumimoji="1" lang="ja-JP" altLang="en-US" smtClean="0"/>
              <a:t>2026/5/27</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357186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956BB9DE-20D7-48DC-87DF-55B05367C8A8}" type="datetime1">
              <a:rPr kumimoji="1" lang="ja-JP" altLang="en-US" smtClean="0"/>
              <a:t>2026/5/27</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824080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1057"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55262BCE-2864-4E34-8B7F-CA4230B907ED}" type="datetime1">
              <a:rPr kumimoji="1" lang="ja-JP" altLang="en-US" smtClean="0"/>
              <a:t>2026/5/27</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085697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0CB84CEA-66E3-4C09-9981-49C03DF513D2}" type="datetime1">
              <a:rPr kumimoji="1" lang="ja-JP" altLang="en-US" smtClean="0"/>
              <a:t>2026/5/27</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872195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83BBE89C-9A0E-44DC-BA7C-6E3F2A07AC19}" type="datetime1">
              <a:rPr kumimoji="1" lang="ja-JP" altLang="en-US" smtClean="0"/>
              <a:t>2026/5/27</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748501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1075"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7FD0726A-4D28-4CAE-A36D-7005469D419F}" type="datetime1">
              <a:rPr kumimoji="1" lang="ja-JP" altLang="en-US" smtClean="0"/>
              <a:t>2026/5/27</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846398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1082"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C0180A35-69F1-4E6B-BCC6-20BB70B95075}" type="datetime1">
              <a:rPr kumimoji="1" lang="ja-JP" altLang="en-US" smtClean="0"/>
              <a:t>2026/5/27</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260964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3D4A7A-379E-47C6-AA60-4892B56834B3}" type="datetime1">
              <a:rPr kumimoji="1" lang="ja-JP" altLang="en-US" smtClean="0"/>
              <a:t>2026/5/27</a:t>
            </a:fld>
            <a:endParaRPr kumimoji="1" lang="ja-JP" altLang="en-US"/>
          </a:p>
        </p:txBody>
      </p:sp>
      <p:sp>
        <p:nvSpPr>
          <p:cNvPr id="1028"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1274180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8"/>
          <p:cNvSpPr/>
          <p:nvPr/>
        </p:nvSpPr>
        <p:spPr>
          <a:xfrm>
            <a:off x="0" y="2999030"/>
            <a:ext cx="9143999" cy="385897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8" name="正方形/長方形 2"/>
          <p:cNvSpPr/>
          <p:nvPr/>
        </p:nvSpPr>
        <p:spPr>
          <a:xfrm>
            <a:off x="0" y="0"/>
            <a:ext cx="9143999" cy="692696"/>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09" name="タイトル 1"/>
          <p:cNvSpPr>
            <a:spLocks noGrp="1"/>
          </p:cNvSpPr>
          <p:nvPr>
            <p:ph type="ctrTitle"/>
          </p:nvPr>
        </p:nvSpPr>
        <p:spPr>
          <a:xfrm>
            <a:off x="0" y="986306"/>
            <a:ext cx="9144000" cy="1470025"/>
          </a:xfrm>
        </p:spPr>
        <p:txBody>
          <a:bodyPr>
            <a:normAutofit/>
          </a:bodyPr>
          <a:lstStyle/>
          <a:p>
            <a:r>
              <a:rPr kumimoji="1" lang="en-US" altLang="ja-JP" sz="3600" dirty="0"/>
              <a:t>【</a:t>
            </a:r>
            <a:r>
              <a:rPr lang="ja-JP" altLang="en-US" sz="3600" dirty="0"/>
              <a:t>課題テーマ・</a:t>
            </a:r>
            <a:r>
              <a:rPr kumimoji="1" lang="ja-JP" altLang="en-US" sz="3600" dirty="0"/>
              <a:t>応募内容のタイトル</a:t>
            </a:r>
            <a:r>
              <a:rPr lang="ja-JP" altLang="en-US" sz="3600" dirty="0"/>
              <a:t> </a:t>
            </a:r>
            <a:r>
              <a:rPr kumimoji="1" lang="en-US" altLang="ja-JP" sz="3600" dirty="0"/>
              <a:t>】</a:t>
            </a:r>
            <a:endParaRPr kumimoji="1" lang="ja-JP" altLang="en-US" sz="3600" dirty="0"/>
          </a:p>
        </p:txBody>
      </p:sp>
      <p:sp>
        <p:nvSpPr>
          <p:cNvPr id="1110" name="タイトル 1"/>
          <p:cNvSpPr txBox="1"/>
          <p:nvPr/>
        </p:nvSpPr>
        <p:spPr>
          <a:xfrm>
            <a:off x="611560" y="1852833"/>
            <a:ext cx="7772400" cy="8640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lang="en-US" altLang="ja-JP" sz="2800" dirty="0"/>
              <a:t>【</a:t>
            </a:r>
            <a:r>
              <a:rPr lang="ja-JP" altLang="en-US" sz="2800" dirty="0"/>
              <a:t>企業名</a:t>
            </a:r>
            <a:r>
              <a:rPr lang="en-US" altLang="ja-JP" sz="2800" dirty="0"/>
              <a:t>】</a:t>
            </a:r>
            <a:endParaRPr lang="ja-JP" altLang="en-US" sz="2800" dirty="0"/>
          </a:p>
        </p:txBody>
      </p:sp>
      <p:sp>
        <p:nvSpPr>
          <p:cNvPr id="1111" name="タイトル 1"/>
          <p:cNvSpPr txBox="1"/>
          <p:nvPr/>
        </p:nvSpPr>
        <p:spPr>
          <a:xfrm>
            <a:off x="34234" y="58315"/>
            <a:ext cx="8426198" cy="576065"/>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algn="l"/>
            <a:r>
              <a:rPr lang="ja-JP" altLang="en-US" sz="1600" dirty="0"/>
              <a:t>「静岡県パブリックピッチイベント2026」</a:t>
            </a:r>
            <a:endParaRPr lang="en-US" altLang="ja-JP" sz="1600" dirty="0"/>
          </a:p>
          <a:p>
            <a:pPr algn="l"/>
            <a:r>
              <a:rPr lang="ja-JP" altLang="en-US" sz="1600" dirty="0"/>
              <a:t>　提案説明資料ひな形</a:t>
            </a:r>
            <a:endParaRPr lang="en-US" altLang="ja-JP" sz="1600" dirty="0"/>
          </a:p>
        </p:txBody>
      </p:sp>
      <p:sp>
        <p:nvSpPr>
          <p:cNvPr id="1112" name="四角形: 角を丸くする 9"/>
          <p:cNvSpPr/>
          <p:nvPr/>
        </p:nvSpPr>
        <p:spPr>
          <a:xfrm>
            <a:off x="251520" y="5229200"/>
            <a:ext cx="8712968" cy="1275257"/>
          </a:xfrm>
          <a:prstGeom prst="round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提案書は簡潔な記載を心がけていただき、</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15</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ページ以内で作成してください。</a:t>
            </a:r>
            <a:endParaRPr lang="en-US" altLang="ja-JP" dirty="0">
              <a:solidFill>
                <a:schemeClr val="tx1">
                  <a:lumMod val="75000"/>
                  <a:lumOff val="25000"/>
                </a:schemeClr>
              </a:solidFill>
              <a:latin typeface="Yu Gothic UI" panose="020B0500000000000000" pitchFamily="50" charset="-128"/>
              <a:ea typeface="Yu Gothic UI" panose="020B0500000000000000" pitchFamily="50" charset="-128"/>
            </a:endParaRP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応募者のデザイン・レイアウトにて記載いたいただいて問題ありません。</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各ページの記載項目</a:t>
            </a:r>
            <a:r>
              <a:rPr lang="ja-JP" altLang="en-US" dirty="0">
                <a:solidFill>
                  <a:schemeClr val="tx1"/>
                </a:solidFill>
                <a:latin typeface="Yu Gothic UI" panose="020B0500000000000000" pitchFamily="50" charset="-128"/>
                <a:ea typeface="Yu Gothic UI" panose="020B0500000000000000" pitchFamily="50" charset="-128"/>
              </a:rPr>
              <a:t>・審査ポイントを踏まえて作成</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してください。</a:t>
            </a:r>
            <a:b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b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（提出時に各ページの説明文は削除してご提出ください）</a:t>
            </a:r>
            <a:endParaRPr lang="en-US" altLang="ja-JP" dirty="0">
              <a:solidFill>
                <a:schemeClr val="tx1">
                  <a:lumMod val="75000"/>
                  <a:lumOff val="25000"/>
                </a:schemeClr>
              </a:solidFill>
              <a:latin typeface="Yu Gothic UI" panose="020B0500000000000000" pitchFamily="50" charset="-128"/>
              <a:ea typeface="Yu Gothic UI" panose="020B0500000000000000" pitchFamily="50" charset="-128"/>
            </a:endParaRPr>
          </a:p>
        </p:txBody>
      </p:sp>
      <p:sp>
        <p:nvSpPr>
          <p:cNvPr id="1113" name="フリーフォーム 47"/>
          <p:cNvSpPr>
            <a:spLocks noChangeAspect="1"/>
          </p:cNvSpPr>
          <p:nvPr/>
        </p:nvSpPr>
        <p:spPr bwMode="gray">
          <a:xfrm>
            <a:off x="539552" y="5517232"/>
            <a:ext cx="589880" cy="589880"/>
          </a:xfrm>
          <a:custGeom>
            <a:avLst/>
            <a:gdLst>
              <a:gd name="connsiteX0" fmla="*/ 2040317 w 4428000"/>
              <a:gd name="connsiteY0" fmla="*/ 3173095 h 4428000"/>
              <a:gd name="connsiteX1" fmla="*/ 2083357 w 4428000"/>
              <a:gd name="connsiteY1" fmla="*/ 3421720 h 4428000"/>
              <a:gd name="connsiteX2" fmla="*/ 2339852 w 4428000"/>
              <a:gd name="connsiteY2" fmla="*/ 3421720 h 4428000"/>
              <a:gd name="connsiteX3" fmla="*/ 2382893 w 4428000"/>
              <a:gd name="connsiteY3" fmla="*/ 3173095 h 4428000"/>
              <a:gd name="connsiteX4" fmla="*/ 1839976 w 4428000"/>
              <a:gd name="connsiteY4" fmla="*/ 3074977 h 4428000"/>
              <a:gd name="connsiteX5" fmla="*/ 1840608 w 4428000"/>
              <a:gd name="connsiteY5" fmla="*/ 3076150 h 4428000"/>
              <a:gd name="connsiteX6" fmla="*/ 1842211 w 4428000"/>
              <a:gd name="connsiteY6" fmla="*/ 3083962 h 4428000"/>
              <a:gd name="connsiteX7" fmla="*/ 1841997 w 4428000"/>
              <a:gd name="connsiteY7" fmla="*/ 3086699 h 4428000"/>
              <a:gd name="connsiteX8" fmla="*/ 1839976 w 4428000"/>
              <a:gd name="connsiteY8" fmla="*/ 3074977 h 4428000"/>
              <a:gd name="connsiteX9" fmla="*/ 2210626 w 4428000"/>
              <a:gd name="connsiteY9" fmla="*/ 1580512 h 4428000"/>
              <a:gd name="connsiteX10" fmla="*/ 1706626 w 4428000"/>
              <a:gd name="connsiteY10" fmla="*/ 2084512 h 4428000"/>
              <a:gd name="connsiteX11" fmla="*/ 1792701 w 4428000"/>
              <a:gd name="connsiteY11" fmla="*/ 2366304 h 4428000"/>
              <a:gd name="connsiteX12" fmla="*/ 1908085 w 4428000"/>
              <a:gd name="connsiteY12" fmla="*/ 2561814 h 4428000"/>
              <a:gd name="connsiteX13" fmla="*/ 2016159 w 4428000"/>
              <a:gd name="connsiteY13" fmla="*/ 2794504 h 4428000"/>
              <a:gd name="connsiteX14" fmla="*/ 2022976 w 4428000"/>
              <a:gd name="connsiteY14" fmla="*/ 2852589 h 4428000"/>
              <a:gd name="connsiteX15" fmla="*/ 2022976 w 4428000"/>
              <a:gd name="connsiteY15" fmla="*/ 2993095 h 4428000"/>
              <a:gd name="connsiteX16" fmla="*/ 2120593 w 4428000"/>
              <a:gd name="connsiteY16" fmla="*/ 2993095 h 4428000"/>
              <a:gd name="connsiteX17" fmla="*/ 2120593 w 4428000"/>
              <a:gd name="connsiteY17" fmla="*/ 2441737 h 4428000"/>
              <a:gd name="connsiteX18" fmla="*/ 2026980 w 4428000"/>
              <a:gd name="connsiteY18" fmla="*/ 2348125 h 4428000"/>
              <a:gd name="connsiteX19" fmla="*/ 2026980 w 4428000"/>
              <a:gd name="connsiteY19" fmla="*/ 2220845 h 4428000"/>
              <a:gd name="connsiteX20" fmla="*/ 2090620 w 4428000"/>
              <a:gd name="connsiteY20" fmla="*/ 2194485 h 4428000"/>
              <a:gd name="connsiteX21" fmla="*/ 2154259 w 4428000"/>
              <a:gd name="connsiteY21" fmla="*/ 2220845 h 4428000"/>
              <a:gd name="connsiteX22" fmla="*/ 2210592 w 4428000"/>
              <a:gd name="connsiteY22" fmla="*/ 2277178 h 4428000"/>
              <a:gd name="connsiteX23" fmla="*/ 2266925 w 4428000"/>
              <a:gd name="connsiteY23" fmla="*/ 2220845 h 4428000"/>
              <a:gd name="connsiteX24" fmla="*/ 2330566 w 4428000"/>
              <a:gd name="connsiteY24" fmla="*/ 2194485 h 4428000"/>
              <a:gd name="connsiteX25" fmla="*/ 2394205 w 4428000"/>
              <a:gd name="connsiteY25" fmla="*/ 2220845 h 4428000"/>
              <a:gd name="connsiteX26" fmla="*/ 2394206 w 4428000"/>
              <a:gd name="connsiteY26" fmla="*/ 2348125 h 4428000"/>
              <a:gd name="connsiteX27" fmla="*/ 2300593 w 4428000"/>
              <a:gd name="connsiteY27" fmla="*/ 2441738 h 4428000"/>
              <a:gd name="connsiteX28" fmla="*/ 2300593 w 4428000"/>
              <a:gd name="connsiteY28" fmla="*/ 2993095 h 4428000"/>
              <a:gd name="connsiteX29" fmla="*/ 2398277 w 4428000"/>
              <a:gd name="connsiteY29" fmla="*/ 2993095 h 4428000"/>
              <a:gd name="connsiteX30" fmla="*/ 2398277 w 4428000"/>
              <a:gd name="connsiteY30" fmla="*/ 2852589 h 4428000"/>
              <a:gd name="connsiteX31" fmla="*/ 2405094 w 4428000"/>
              <a:gd name="connsiteY31" fmla="*/ 2794504 h 4428000"/>
              <a:gd name="connsiteX32" fmla="*/ 2503643 w 4428000"/>
              <a:gd name="connsiteY32" fmla="*/ 2590388 h 4428000"/>
              <a:gd name="connsiteX33" fmla="*/ 2628551 w 4428000"/>
              <a:gd name="connsiteY33" fmla="*/ 2366304 h 4428000"/>
              <a:gd name="connsiteX34" fmla="*/ 2714626 w 4428000"/>
              <a:gd name="connsiteY34" fmla="*/ 2084512 h 4428000"/>
              <a:gd name="connsiteX35" fmla="*/ 2210626 w 4428000"/>
              <a:gd name="connsiteY35" fmla="*/ 1580512 h 4428000"/>
              <a:gd name="connsiteX36" fmla="*/ 2210626 w 4428000"/>
              <a:gd name="connsiteY36" fmla="*/ 1400512 h 4428000"/>
              <a:gd name="connsiteX37" fmla="*/ 2894626 w 4428000"/>
              <a:gd name="connsiteY37" fmla="*/ 2084512 h 4428000"/>
              <a:gd name="connsiteX38" fmla="*/ 2768432 w 4428000"/>
              <a:gd name="connsiteY38" fmla="*/ 2480471 h 4428000"/>
              <a:gd name="connsiteX39" fmla="*/ 2671955 w 4428000"/>
              <a:gd name="connsiteY39" fmla="*/ 2632230 h 4428000"/>
              <a:gd name="connsiteX40" fmla="*/ 2578277 w 4428000"/>
              <a:gd name="connsiteY40" fmla="*/ 2852589 h 4428000"/>
              <a:gd name="connsiteX41" fmla="*/ 2578277 w 4428000"/>
              <a:gd name="connsiteY41" fmla="*/ 3074177 h 4428000"/>
              <a:gd name="connsiteX42" fmla="*/ 2577195 w 4428000"/>
              <a:gd name="connsiteY42" fmla="*/ 3105940 h 4428000"/>
              <a:gd name="connsiteX43" fmla="*/ 2507000 w 4428000"/>
              <a:gd name="connsiteY43" fmla="*/ 3511430 h 4428000"/>
              <a:gd name="connsiteX44" fmla="*/ 2507058 w 4428000"/>
              <a:gd name="connsiteY44" fmla="*/ 3511720 h 4428000"/>
              <a:gd name="connsiteX45" fmla="*/ 2417058 w 4428000"/>
              <a:gd name="connsiteY45" fmla="*/ 3601720 h 4428000"/>
              <a:gd name="connsiteX46" fmla="*/ 2004127 w 4428000"/>
              <a:gd name="connsiteY46" fmla="*/ 3601720 h 4428000"/>
              <a:gd name="connsiteX47" fmla="*/ 1914127 w 4428000"/>
              <a:gd name="connsiteY47" fmla="*/ 3511720 h 4428000"/>
              <a:gd name="connsiteX48" fmla="*/ 1846014 w 4428000"/>
              <a:gd name="connsiteY48" fmla="*/ 3105940 h 4428000"/>
              <a:gd name="connsiteX49" fmla="*/ 1842500 w 4428000"/>
              <a:gd name="connsiteY49" fmla="*/ 3085370 h 4428000"/>
              <a:gd name="connsiteX50" fmla="*/ 1842211 w 4428000"/>
              <a:gd name="connsiteY50" fmla="*/ 3083962 h 4428000"/>
              <a:gd name="connsiteX51" fmla="*/ 1842976 w 4428000"/>
              <a:gd name="connsiteY51" fmla="*/ 3074177 h 4428000"/>
              <a:gd name="connsiteX52" fmla="*/ 1842976 w 4428000"/>
              <a:gd name="connsiteY52" fmla="*/ 2852589 h 4428000"/>
              <a:gd name="connsiteX53" fmla="*/ 1749298 w 4428000"/>
              <a:gd name="connsiteY53" fmla="*/ 2646517 h 4428000"/>
              <a:gd name="connsiteX54" fmla="*/ 1652821 w 4428000"/>
              <a:gd name="connsiteY54" fmla="*/ 2480471 h 4428000"/>
              <a:gd name="connsiteX55" fmla="*/ 1526626 w 4428000"/>
              <a:gd name="connsiteY55" fmla="*/ 2084512 h 4428000"/>
              <a:gd name="connsiteX56" fmla="*/ 2210626 w 4428000"/>
              <a:gd name="connsiteY56" fmla="*/ 1400512 h 4428000"/>
              <a:gd name="connsiteX57" fmla="*/ 2900125 w 4428000"/>
              <a:gd name="connsiteY57" fmla="*/ 1007814 h 4428000"/>
              <a:gd name="connsiteX58" fmla="*/ 2934000 w 4428000"/>
              <a:gd name="connsiteY58" fmla="*/ 1019205 h 4428000"/>
              <a:gd name="connsiteX59" fmla="*/ 2966943 w 4428000"/>
              <a:gd name="connsiteY59" fmla="*/ 1142147 h 4428000"/>
              <a:gd name="connsiteX60" fmla="*/ 2822943 w 4428000"/>
              <a:gd name="connsiteY60" fmla="*/ 1391563 h 4428000"/>
              <a:gd name="connsiteX61" fmla="*/ 2700000 w 4428000"/>
              <a:gd name="connsiteY61" fmla="*/ 1424505 h 4428000"/>
              <a:gd name="connsiteX62" fmla="*/ 2667058 w 4428000"/>
              <a:gd name="connsiteY62" fmla="*/ 1301563 h 4428000"/>
              <a:gd name="connsiteX63" fmla="*/ 2811058 w 4428000"/>
              <a:gd name="connsiteY63" fmla="*/ 1052147 h 4428000"/>
              <a:gd name="connsiteX64" fmla="*/ 2900125 w 4428000"/>
              <a:gd name="connsiteY64" fmla="*/ 1007814 h 4428000"/>
              <a:gd name="connsiteX65" fmla="*/ 1527875 w 4428000"/>
              <a:gd name="connsiteY65" fmla="*/ 1007814 h 4428000"/>
              <a:gd name="connsiteX66" fmla="*/ 1616943 w 4428000"/>
              <a:gd name="connsiteY66" fmla="*/ 1052147 h 4428000"/>
              <a:gd name="connsiteX67" fmla="*/ 1760943 w 4428000"/>
              <a:gd name="connsiteY67" fmla="*/ 1301563 h 4428000"/>
              <a:gd name="connsiteX68" fmla="*/ 1728000 w 4428000"/>
              <a:gd name="connsiteY68" fmla="*/ 1424505 h 4428000"/>
              <a:gd name="connsiteX69" fmla="*/ 1605058 w 4428000"/>
              <a:gd name="connsiteY69" fmla="*/ 1391563 h 4428000"/>
              <a:gd name="connsiteX70" fmla="*/ 1461057 w 4428000"/>
              <a:gd name="connsiteY70" fmla="*/ 1142147 h 4428000"/>
              <a:gd name="connsiteX71" fmla="*/ 1494000 w 4428000"/>
              <a:gd name="connsiteY71" fmla="*/ 1019205 h 4428000"/>
              <a:gd name="connsiteX72" fmla="*/ 1527875 w 4428000"/>
              <a:gd name="connsiteY72" fmla="*/ 1007814 h 4428000"/>
              <a:gd name="connsiteX73" fmla="*/ 2214000 w 4428000"/>
              <a:gd name="connsiteY73" fmla="*/ 826281 h 4428000"/>
              <a:gd name="connsiteX74" fmla="*/ 2304000 w 4428000"/>
              <a:gd name="connsiteY74" fmla="*/ 916281 h 4428000"/>
              <a:gd name="connsiteX75" fmla="*/ 2304000 w 4428000"/>
              <a:gd name="connsiteY75" fmla="*/ 1204281 h 4428000"/>
              <a:gd name="connsiteX76" fmla="*/ 2214000 w 4428000"/>
              <a:gd name="connsiteY76" fmla="*/ 1294281 h 4428000"/>
              <a:gd name="connsiteX77" fmla="*/ 2124000 w 4428000"/>
              <a:gd name="connsiteY77" fmla="*/ 1204281 h 4428000"/>
              <a:gd name="connsiteX78" fmla="*/ 2124000 w 4428000"/>
              <a:gd name="connsiteY78" fmla="*/ 916281 h 4428000"/>
              <a:gd name="connsiteX79" fmla="*/ 2214000 w 4428000"/>
              <a:gd name="connsiteY79" fmla="*/ 826281 h 4428000"/>
              <a:gd name="connsiteX80" fmla="*/ 2214000 w 4428000"/>
              <a:gd name="connsiteY80" fmla="*/ 180000 h 4428000"/>
              <a:gd name="connsiteX81" fmla="*/ 180000 w 4428000"/>
              <a:gd name="connsiteY81" fmla="*/ 2214000 h 4428000"/>
              <a:gd name="connsiteX82" fmla="*/ 2214000 w 4428000"/>
              <a:gd name="connsiteY82" fmla="*/ 4248000 h 4428000"/>
              <a:gd name="connsiteX83" fmla="*/ 4248000 w 4428000"/>
              <a:gd name="connsiteY83" fmla="*/ 2214000 h 4428000"/>
              <a:gd name="connsiteX84" fmla="*/ 2214000 w 4428000"/>
              <a:gd name="connsiteY84" fmla="*/ 180000 h 4428000"/>
              <a:gd name="connsiteX85" fmla="*/ 2214000 w 4428000"/>
              <a:gd name="connsiteY85" fmla="*/ 0 h 4428000"/>
              <a:gd name="connsiteX86" fmla="*/ 4428000 w 4428000"/>
              <a:gd name="connsiteY86" fmla="*/ 2214000 h 4428000"/>
              <a:gd name="connsiteX87" fmla="*/ 2214000 w 4428000"/>
              <a:gd name="connsiteY87" fmla="*/ 4428000 h 4428000"/>
              <a:gd name="connsiteX88" fmla="*/ 0 w 4428000"/>
              <a:gd name="connsiteY88" fmla="*/ 2214000 h 4428000"/>
              <a:gd name="connsiteX89" fmla="*/ 2214000 w 4428000"/>
              <a:gd name="connsiteY8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4428000" h="4428000">
                <a:moveTo>
                  <a:pt x="2040317" y="3173095"/>
                </a:moveTo>
                <a:lnTo>
                  <a:pt x="2083357" y="3421720"/>
                </a:lnTo>
                <a:lnTo>
                  <a:pt x="2339852" y="3421720"/>
                </a:lnTo>
                <a:lnTo>
                  <a:pt x="2382893" y="3173095"/>
                </a:lnTo>
                <a:close/>
                <a:moveTo>
                  <a:pt x="1839976" y="3074977"/>
                </a:moveTo>
                <a:cubicBezTo>
                  <a:pt x="1840017" y="3074394"/>
                  <a:pt x="1840208" y="3074602"/>
                  <a:pt x="1840608" y="3076150"/>
                </a:cubicBezTo>
                <a:lnTo>
                  <a:pt x="1842211" y="3083962"/>
                </a:lnTo>
                <a:lnTo>
                  <a:pt x="1841997" y="3086699"/>
                </a:lnTo>
                <a:cubicBezTo>
                  <a:pt x="1841070" y="3085589"/>
                  <a:pt x="1839851" y="3076726"/>
                  <a:pt x="1839976" y="3074977"/>
                </a:cubicBezTo>
                <a:close/>
                <a:moveTo>
                  <a:pt x="2210626" y="1580512"/>
                </a:moveTo>
                <a:cubicBezTo>
                  <a:pt x="1932274" y="1580512"/>
                  <a:pt x="1706626" y="1806160"/>
                  <a:pt x="1706626" y="2084512"/>
                </a:cubicBezTo>
                <a:cubicBezTo>
                  <a:pt x="1706626" y="2188894"/>
                  <a:pt x="1738358" y="2285865"/>
                  <a:pt x="1792701" y="2366304"/>
                </a:cubicBezTo>
                <a:cubicBezTo>
                  <a:pt x="1830369" y="2428299"/>
                  <a:pt x="1877560" y="2499819"/>
                  <a:pt x="1908085" y="2561814"/>
                </a:cubicBezTo>
                <a:cubicBezTo>
                  <a:pt x="1944903" y="2628264"/>
                  <a:pt x="1979341" y="2713766"/>
                  <a:pt x="2016159" y="2794504"/>
                </a:cubicBezTo>
                <a:cubicBezTo>
                  <a:pt x="2023004" y="2819949"/>
                  <a:pt x="2021840" y="2825027"/>
                  <a:pt x="2022976" y="2852589"/>
                </a:cubicBezTo>
                <a:lnTo>
                  <a:pt x="2022976" y="2993095"/>
                </a:lnTo>
                <a:lnTo>
                  <a:pt x="2120593" y="2993095"/>
                </a:lnTo>
                <a:lnTo>
                  <a:pt x="2120593" y="2441737"/>
                </a:lnTo>
                <a:lnTo>
                  <a:pt x="2026980" y="2348125"/>
                </a:lnTo>
                <a:cubicBezTo>
                  <a:pt x="1991833" y="2312977"/>
                  <a:pt x="1991833" y="2255993"/>
                  <a:pt x="2026980" y="2220845"/>
                </a:cubicBezTo>
                <a:cubicBezTo>
                  <a:pt x="2044554" y="2203271"/>
                  <a:pt x="2067587" y="2194485"/>
                  <a:pt x="2090620" y="2194485"/>
                </a:cubicBezTo>
                <a:cubicBezTo>
                  <a:pt x="2113653" y="2194485"/>
                  <a:pt x="2136686" y="2203271"/>
                  <a:pt x="2154259" y="2220845"/>
                </a:cubicBezTo>
                <a:lnTo>
                  <a:pt x="2210592" y="2277178"/>
                </a:lnTo>
                <a:lnTo>
                  <a:pt x="2266925" y="2220845"/>
                </a:lnTo>
                <a:cubicBezTo>
                  <a:pt x="2284499" y="2203271"/>
                  <a:pt x="2307532" y="2194485"/>
                  <a:pt x="2330566" y="2194485"/>
                </a:cubicBezTo>
                <a:cubicBezTo>
                  <a:pt x="2353599" y="2194485"/>
                  <a:pt x="2376632" y="2203271"/>
                  <a:pt x="2394205" y="2220845"/>
                </a:cubicBezTo>
                <a:cubicBezTo>
                  <a:pt x="2429352" y="2255993"/>
                  <a:pt x="2429353" y="2312978"/>
                  <a:pt x="2394206" y="2348125"/>
                </a:cubicBezTo>
                <a:lnTo>
                  <a:pt x="2300593" y="2441738"/>
                </a:lnTo>
                <a:lnTo>
                  <a:pt x="2300593" y="2993095"/>
                </a:lnTo>
                <a:lnTo>
                  <a:pt x="2398277" y="2993095"/>
                </a:lnTo>
                <a:lnTo>
                  <a:pt x="2398277" y="2852589"/>
                </a:lnTo>
                <a:cubicBezTo>
                  <a:pt x="2399413" y="2825027"/>
                  <a:pt x="2398249" y="2819949"/>
                  <a:pt x="2405094" y="2794504"/>
                </a:cubicBezTo>
                <a:lnTo>
                  <a:pt x="2503643" y="2590388"/>
                </a:lnTo>
                <a:cubicBezTo>
                  <a:pt x="2540886" y="2519021"/>
                  <a:pt x="2592197" y="2423629"/>
                  <a:pt x="2628551" y="2366304"/>
                </a:cubicBezTo>
                <a:cubicBezTo>
                  <a:pt x="2682895" y="2285865"/>
                  <a:pt x="2714626" y="2188894"/>
                  <a:pt x="2714626" y="2084512"/>
                </a:cubicBezTo>
                <a:cubicBezTo>
                  <a:pt x="2714626" y="1806160"/>
                  <a:pt x="2488978" y="1580512"/>
                  <a:pt x="2210626" y="1580512"/>
                </a:cubicBezTo>
                <a:close/>
                <a:moveTo>
                  <a:pt x="2210626" y="1400512"/>
                </a:moveTo>
                <a:cubicBezTo>
                  <a:pt x="2588389" y="1400512"/>
                  <a:pt x="2894626" y="1706749"/>
                  <a:pt x="2894626" y="2084512"/>
                </a:cubicBezTo>
                <a:cubicBezTo>
                  <a:pt x="2894626" y="2232076"/>
                  <a:pt x="2847898" y="2368726"/>
                  <a:pt x="2768432" y="2480471"/>
                </a:cubicBezTo>
                <a:cubicBezTo>
                  <a:pt x="2737860" y="2527882"/>
                  <a:pt x="2690621" y="2596725"/>
                  <a:pt x="2671955" y="2632230"/>
                </a:cubicBezTo>
                <a:cubicBezTo>
                  <a:pt x="2644698" y="2693777"/>
                  <a:pt x="2580659" y="2812064"/>
                  <a:pt x="2578277" y="2852589"/>
                </a:cubicBezTo>
                <a:cubicBezTo>
                  <a:pt x="2573514" y="2916926"/>
                  <a:pt x="2578277" y="3000314"/>
                  <a:pt x="2578277" y="3074177"/>
                </a:cubicBezTo>
                <a:cubicBezTo>
                  <a:pt x="2577916" y="3084765"/>
                  <a:pt x="2577556" y="3095352"/>
                  <a:pt x="2577195" y="3105940"/>
                </a:cubicBezTo>
                <a:lnTo>
                  <a:pt x="2507000" y="3511430"/>
                </a:lnTo>
                <a:cubicBezTo>
                  <a:pt x="2507019" y="3511527"/>
                  <a:pt x="2507039" y="3511623"/>
                  <a:pt x="2507058" y="3511720"/>
                </a:cubicBezTo>
                <a:cubicBezTo>
                  <a:pt x="2507058" y="3561426"/>
                  <a:pt x="2466764" y="3601720"/>
                  <a:pt x="2417058" y="3601720"/>
                </a:cubicBezTo>
                <a:lnTo>
                  <a:pt x="2004127" y="3601720"/>
                </a:lnTo>
                <a:cubicBezTo>
                  <a:pt x="1954421" y="3601720"/>
                  <a:pt x="1914127" y="3561426"/>
                  <a:pt x="1914127" y="3511720"/>
                </a:cubicBezTo>
                <a:lnTo>
                  <a:pt x="1846014" y="3105940"/>
                </a:lnTo>
                <a:cubicBezTo>
                  <a:pt x="1844532" y="3096825"/>
                  <a:pt x="1843381" y="3090152"/>
                  <a:pt x="1842500" y="3085370"/>
                </a:cubicBezTo>
                <a:lnTo>
                  <a:pt x="1842211" y="3083962"/>
                </a:lnTo>
                <a:lnTo>
                  <a:pt x="1842976" y="3074177"/>
                </a:lnTo>
                <a:cubicBezTo>
                  <a:pt x="1842976" y="3000314"/>
                  <a:pt x="1847739" y="2893114"/>
                  <a:pt x="1842976" y="2852589"/>
                </a:cubicBezTo>
                <a:cubicBezTo>
                  <a:pt x="1838213" y="2809683"/>
                  <a:pt x="1764649" y="2667582"/>
                  <a:pt x="1749298" y="2646517"/>
                </a:cubicBezTo>
                <a:cubicBezTo>
                  <a:pt x="1732221" y="2619743"/>
                  <a:pt x="1679425" y="2512007"/>
                  <a:pt x="1652821" y="2480471"/>
                </a:cubicBezTo>
                <a:cubicBezTo>
                  <a:pt x="1573354" y="2368726"/>
                  <a:pt x="1526626" y="2232076"/>
                  <a:pt x="1526626" y="2084512"/>
                </a:cubicBezTo>
                <a:cubicBezTo>
                  <a:pt x="1526626" y="1706749"/>
                  <a:pt x="1832863" y="1400512"/>
                  <a:pt x="2210626" y="1400512"/>
                </a:cubicBezTo>
                <a:close/>
                <a:moveTo>
                  <a:pt x="2900125" y="1007814"/>
                </a:moveTo>
                <a:cubicBezTo>
                  <a:pt x="2911727" y="1009254"/>
                  <a:pt x="2923239" y="1012992"/>
                  <a:pt x="2934000" y="1019205"/>
                </a:cubicBezTo>
                <a:cubicBezTo>
                  <a:pt x="2977047" y="1044058"/>
                  <a:pt x="2991796" y="1099101"/>
                  <a:pt x="2966943" y="1142147"/>
                </a:cubicBezTo>
                <a:lnTo>
                  <a:pt x="2822943" y="1391563"/>
                </a:lnTo>
                <a:cubicBezTo>
                  <a:pt x="2798090" y="1434609"/>
                  <a:pt x="2743047" y="1449358"/>
                  <a:pt x="2700000" y="1424505"/>
                </a:cubicBezTo>
                <a:cubicBezTo>
                  <a:pt x="2656954" y="1399652"/>
                  <a:pt x="2642205" y="1344609"/>
                  <a:pt x="2667058" y="1301563"/>
                </a:cubicBezTo>
                <a:lnTo>
                  <a:pt x="2811058" y="1052147"/>
                </a:lnTo>
                <a:cubicBezTo>
                  <a:pt x="2829697" y="1019862"/>
                  <a:pt x="2865319" y="1003495"/>
                  <a:pt x="2900125" y="1007814"/>
                </a:cubicBezTo>
                <a:close/>
                <a:moveTo>
                  <a:pt x="1527875" y="1007814"/>
                </a:moveTo>
                <a:cubicBezTo>
                  <a:pt x="1562681" y="1003495"/>
                  <a:pt x="1598303" y="1019862"/>
                  <a:pt x="1616943" y="1052147"/>
                </a:cubicBezTo>
                <a:lnTo>
                  <a:pt x="1760943" y="1301563"/>
                </a:lnTo>
                <a:cubicBezTo>
                  <a:pt x="1785796" y="1344609"/>
                  <a:pt x="1771047" y="1399652"/>
                  <a:pt x="1728000" y="1424505"/>
                </a:cubicBezTo>
                <a:cubicBezTo>
                  <a:pt x="1684954" y="1449358"/>
                  <a:pt x="1629911" y="1434609"/>
                  <a:pt x="1605058" y="1391563"/>
                </a:cubicBezTo>
                <a:lnTo>
                  <a:pt x="1461057" y="1142147"/>
                </a:lnTo>
                <a:cubicBezTo>
                  <a:pt x="1436204" y="1099101"/>
                  <a:pt x="1450953" y="1044058"/>
                  <a:pt x="1494000" y="1019205"/>
                </a:cubicBezTo>
                <a:cubicBezTo>
                  <a:pt x="1504761" y="1012992"/>
                  <a:pt x="1516273" y="1009254"/>
                  <a:pt x="1527875" y="1007814"/>
                </a:cubicBezTo>
                <a:close/>
                <a:moveTo>
                  <a:pt x="2214000" y="826281"/>
                </a:moveTo>
                <a:cubicBezTo>
                  <a:pt x="2263706" y="826281"/>
                  <a:pt x="2304000" y="866575"/>
                  <a:pt x="2304000" y="916281"/>
                </a:cubicBezTo>
                <a:lnTo>
                  <a:pt x="2304000" y="1204281"/>
                </a:lnTo>
                <a:cubicBezTo>
                  <a:pt x="2304000" y="1253987"/>
                  <a:pt x="2263706" y="1294281"/>
                  <a:pt x="2214000" y="1294281"/>
                </a:cubicBezTo>
                <a:cubicBezTo>
                  <a:pt x="2164294" y="1294281"/>
                  <a:pt x="2124000" y="1253987"/>
                  <a:pt x="2124000" y="1204281"/>
                </a:cubicBezTo>
                <a:lnTo>
                  <a:pt x="2124000" y="916281"/>
                </a:lnTo>
                <a:cubicBezTo>
                  <a:pt x="2124000" y="866575"/>
                  <a:pt x="2164294" y="826281"/>
                  <a:pt x="2214000" y="826281"/>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kumimoji="1" lang="ja-JP" altLang="en-US" sz="1200">
              <a:solidFill>
                <a:schemeClr val="accent6"/>
              </a:solidFill>
              <a:sym typeface="+mn-lt"/>
            </a:endParaRPr>
          </a:p>
        </p:txBody>
      </p:sp>
    </p:spTree>
    <p:extLst>
      <p:ext uri="{BB962C8B-B14F-4D97-AF65-F5344CB8AC3E}">
        <p14:creationId xmlns:p14="http://schemas.microsoft.com/office/powerpoint/2010/main" val="1182220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5" name="スライド番号プレースホルダー 3"/>
          <p:cNvSpPr>
            <a:spLocks noGrp="1"/>
          </p:cNvSpPr>
          <p:nvPr>
            <p:ph type="sldNum" sz="quarter" idx="12"/>
          </p:nvPr>
        </p:nvSpPr>
        <p:spPr/>
        <p:txBody>
          <a:bodyPr/>
          <a:lstStyle/>
          <a:p>
            <a:fld id="{2B573624-9676-401E-A4F8-639460B6B7DA}" type="slidenum">
              <a:rPr kumimoji="1" lang="ja-JP" altLang="en-US" smtClean="0"/>
              <a:t>2</a:t>
            </a:fld>
            <a:endParaRPr kumimoji="1" lang="ja-JP" altLang="en-US"/>
          </a:p>
        </p:txBody>
      </p:sp>
      <p:sp>
        <p:nvSpPr>
          <p:cNvPr id="1116" name="正方形/長方形 10"/>
          <p:cNvSpPr/>
          <p:nvPr/>
        </p:nvSpPr>
        <p:spPr>
          <a:xfrm>
            <a:off x="1" y="0"/>
            <a:ext cx="4572000" cy="68580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7" name="タイトル 1"/>
          <p:cNvSpPr txBox="1"/>
          <p:nvPr/>
        </p:nvSpPr>
        <p:spPr>
          <a:xfrm>
            <a:off x="4788024" y="1434707"/>
            <a:ext cx="4104456" cy="3312368"/>
          </a:xfrm>
          <a:prstGeom prst="rect">
            <a:avLst/>
          </a:prstGeom>
        </p:spPr>
        <p:txBody>
          <a:bodyPr vert="horz" lIns="91440" tIns="45720" rIns="91440" bIns="45720" rtlCol="0" anchor="t" anchorCtr="0">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algn="l">
              <a:lnSpc>
                <a:spcPct val="150000"/>
              </a:lnSpc>
            </a:pPr>
            <a:r>
              <a:rPr lang="ja-JP" altLang="en-US" sz="2000" b="1" u="sng" dirty="0"/>
              <a:t>目次</a:t>
            </a:r>
            <a:endParaRPr lang="en-US" altLang="ja-JP" sz="2000" b="1" u="sng" dirty="0"/>
          </a:p>
          <a:p>
            <a:pPr marL="457200" indent="-457200" algn="l">
              <a:lnSpc>
                <a:spcPct val="150000"/>
              </a:lnSpc>
              <a:buFont typeface="+mj-lt"/>
              <a:buAutoNum type="arabicPeriod"/>
            </a:pPr>
            <a:r>
              <a:rPr lang="ja-JP" altLang="en-US" sz="1600" dirty="0"/>
              <a:t>募集テーマ／解決したい地域課題</a:t>
            </a:r>
            <a:endParaRPr lang="en-US" altLang="ja-JP" sz="1600" dirty="0"/>
          </a:p>
          <a:p>
            <a:pPr marL="457200" indent="-457200" algn="l">
              <a:lnSpc>
                <a:spcPct val="150000"/>
              </a:lnSpc>
              <a:buFont typeface="+mj-lt"/>
              <a:buAutoNum type="arabicPeriod"/>
            </a:pPr>
            <a:r>
              <a:rPr lang="ja-JP" altLang="en-US" sz="1600" dirty="0"/>
              <a:t>課題を解決するソリューション・技術</a:t>
            </a:r>
            <a:endParaRPr lang="en-US" altLang="ja-JP" sz="1600" dirty="0"/>
          </a:p>
          <a:p>
            <a:pPr marL="457200" indent="-457200" algn="l">
              <a:lnSpc>
                <a:spcPct val="150000"/>
              </a:lnSpc>
              <a:buFont typeface="+mj-lt"/>
              <a:buAutoNum type="arabicPeriod"/>
            </a:pPr>
            <a:r>
              <a:rPr lang="ja-JP" altLang="en-US" sz="1600" dirty="0"/>
              <a:t>本事業における社会的インパクト</a:t>
            </a:r>
            <a:endParaRPr lang="en-US" altLang="ja-JP" sz="1600" dirty="0"/>
          </a:p>
          <a:p>
            <a:pPr marL="457200" indent="-457200" algn="l">
              <a:lnSpc>
                <a:spcPct val="150000"/>
              </a:lnSpc>
              <a:buFont typeface="+mj-lt"/>
              <a:buAutoNum type="arabicPeriod"/>
            </a:pPr>
            <a:r>
              <a:rPr lang="ja-JP" altLang="en-US" sz="1600" dirty="0"/>
              <a:t>自治体との想定する協業内容</a:t>
            </a:r>
            <a:endParaRPr lang="en-US" altLang="ja-JP" sz="1600" dirty="0"/>
          </a:p>
          <a:p>
            <a:pPr marL="457200" indent="-457200" algn="l">
              <a:lnSpc>
                <a:spcPct val="150000"/>
              </a:lnSpc>
              <a:buFont typeface="+mj-lt"/>
              <a:buAutoNum type="arabicPeriod"/>
            </a:pPr>
            <a:r>
              <a:rPr lang="ja-JP" altLang="en-US" sz="1600" dirty="0"/>
              <a:t>実施体制・過去実績</a:t>
            </a:r>
            <a:endParaRPr lang="en-US" altLang="ja-JP" sz="1600" dirty="0"/>
          </a:p>
          <a:p>
            <a:pPr marL="457200" indent="-457200" algn="l">
              <a:lnSpc>
                <a:spcPct val="150000"/>
              </a:lnSpc>
              <a:buFont typeface="+mj-lt"/>
              <a:buAutoNum type="arabicPeriod"/>
            </a:pPr>
            <a:r>
              <a:rPr lang="ja-JP" altLang="en-US" sz="1600" dirty="0"/>
              <a:t>中長期的に目指したい世界観・地域課題解決への想い</a:t>
            </a:r>
            <a:endParaRPr lang="en-US" altLang="ja-JP" sz="1600" dirty="0"/>
          </a:p>
          <a:p>
            <a:pPr marL="457200" indent="-457200" algn="l">
              <a:lnSpc>
                <a:spcPct val="150000"/>
              </a:lnSpc>
              <a:buFont typeface="+mj-lt"/>
              <a:buAutoNum type="arabicPeriod"/>
            </a:pPr>
            <a:endParaRPr lang="en-US" altLang="ja-JP" sz="1600" dirty="0"/>
          </a:p>
          <a:p>
            <a:pPr marL="457200" indent="-457200" algn="l">
              <a:lnSpc>
                <a:spcPct val="150000"/>
              </a:lnSpc>
              <a:buFont typeface="+mj-lt"/>
              <a:buAutoNum type="arabicPeriod"/>
            </a:pPr>
            <a:endParaRPr lang="en-US" altLang="ja-JP" sz="1600" dirty="0"/>
          </a:p>
          <a:p>
            <a:pPr algn="l">
              <a:lnSpc>
                <a:spcPct val="150000"/>
              </a:lnSpc>
            </a:pPr>
            <a:endParaRPr lang="en-US" altLang="ja-JP" sz="1600" dirty="0"/>
          </a:p>
        </p:txBody>
      </p:sp>
      <p:sp>
        <p:nvSpPr>
          <p:cNvPr id="1118" name="タイトル 8"/>
          <p:cNvSpPr txBox="1"/>
          <p:nvPr/>
        </p:nvSpPr>
        <p:spPr>
          <a:xfrm>
            <a:off x="395536" y="620688"/>
            <a:ext cx="3562673" cy="1362075"/>
          </a:xfrm>
          <a:prstGeom prst="rect">
            <a:avLst/>
          </a:prstGeom>
        </p:spPr>
        <p:txBody>
          <a:bodyPr vert="horz" lIns="91440" tIns="45720" rIns="91440" bIns="45720" rtlCol="0" anchor="t">
            <a:normAutofit/>
          </a:bodyPr>
          <a:lstStyle>
            <a:lvl1pPr algn="l" defTabSz="914400" rtl="0" eaLnBrk="1" latinLnBrk="0" hangingPunct="1">
              <a:spcBef>
                <a:spcPct val="0"/>
              </a:spcBef>
              <a:buNone/>
              <a:defRPr kumimoji="1" sz="4000" b="1" kern="1200" cap="all">
                <a:solidFill>
                  <a:schemeClr val="tx1"/>
                </a:solidFill>
                <a:latin typeface="+mj-lt"/>
                <a:ea typeface="+mj-ea"/>
                <a:cs typeface="+mj-cs"/>
              </a:defRPr>
            </a:lvl1pPr>
          </a:lstStyle>
          <a:p>
            <a:r>
              <a:rPr lang="ja-JP" altLang="en-US" dirty="0">
                <a:latin typeface="Yu Gothic UI" panose="020B0500000000000000" pitchFamily="50" charset="-128"/>
                <a:ea typeface="Yu Gothic UI" panose="020B0500000000000000" pitchFamily="50" charset="-128"/>
              </a:rPr>
              <a:t>記載例</a:t>
            </a:r>
          </a:p>
        </p:txBody>
      </p:sp>
      <p:sp>
        <p:nvSpPr>
          <p:cNvPr id="1119" name="テキスト プレースホルダー 9"/>
          <p:cNvSpPr txBox="1"/>
          <p:nvPr/>
        </p:nvSpPr>
        <p:spPr>
          <a:xfrm>
            <a:off x="395536" y="1484784"/>
            <a:ext cx="3562673" cy="1500187"/>
          </a:xfrm>
          <a:prstGeom prst="rect">
            <a:avLst/>
          </a:prstGeom>
        </p:spPr>
        <p:txBody>
          <a:bodyPr vert="horz" lIns="91440" tIns="45720" rIns="91440" bIns="45720" rtlCol="0" anchor="b">
            <a:normAutofit fontScale="92500"/>
          </a:bodyPr>
          <a:lstStyle>
            <a:lvl1pPr marL="0" indent="0" algn="l"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kumimoji="1"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kumimoji="1"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9pPr>
          </a:lstStyle>
          <a:p>
            <a:r>
              <a:rPr lang="ja-JP" altLang="en-US" dirty="0">
                <a:latin typeface="Yu Gothic UI" panose="020B0500000000000000" pitchFamily="50" charset="-128"/>
                <a:ea typeface="Yu Gothic UI" panose="020B0500000000000000" pitchFamily="50" charset="-128"/>
              </a:rPr>
              <a:t>応募者のデザイン・レイアウトにて記載いたいただいて問題ありません。</a:t>
            </a:r>
            <a:endParaRPr lang="en-US" altLang="ja-JP" dirty="0">
              <a:latin typeface="Yu Gothic UI" panose="020B0500000000000000" pitchFamily="50" charset="-128"/>
              <a:ea typeface="Yu Gothic UI" panose="020B0500000000000000" pitchFamily="50" charset="-128"/>
            </a:endParaRPr>
          </a:p>
          <a:p>
            <a:r>
              <a:rPr lang="ja-JP" altLang="en-US" dirty="0">
                <a:latin typeface="Yu Gothic UI" panose="020B0500000000000000" pitchFamily="50" charset="-128"/>
                <a:ea typeface="Yu Gothic UI" panose="020B0500000000000000" pitchFamily="50" charset="-128"/>
              </a:rPr>
              <a:t>記載項目の内容を含めて作成してください。</a:t>
            </a:r>
          </a:p>
        </p:txBody>
      </p:sp>
    </p:spTree>
    <p:extLst>
      <p:ext uri="{BB962C8B-B14F-4D97-AF65-F5344CB8AC3E}">
        <p14:creationId xmlns:p14="http://schemas.microsoft.com/office/powerpoint/2010/main" val="2623294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1" name="正方形/長方形 4"/>
          <p:cNvSpPr/>
          <p:nvPr/>
        </p:nvSpPr>
        <p:spPr>
          <a:xfrm>
            <a:off x="0" y="0"/>
            <a:ext cx="9143999" cy="852516"/>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2" name="タイトル 1"/>
          <p:cNvSpPr>
            <a:spLocks noGrp="1"/>
          </p:cNvSpPr>
          <p:nvPr>
            <p:ph type="title"/>
          </p:nvPr>
        </p:nvSpPr>
        <p:spPr>
          <a:xfrm>
            <a:off x="457200" y="132535"/>
            <a:ext cx="8229600" cy="719980"/>
          </a:xfrm>
        </p:spPr>
        <p:txBody>
          <a:bodyPr>
            <a:noAutofit/>
          </a:bodyPr>
          <a:lstStyle/>
          <a:p>
            <a:pPr algn="l"/>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募集テーマ／解決したい地域課題</a:t>
            </a:r>
            <a:endParaRPr kumimoji="1"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23" name="スライド番号プレースホルダー 3"/>
          <p:cNvSpPr>
            <a:spLocks noGrp="1"/>
          </p:cNvSpPr>
          <p:nvPr>
            <p:ph type="sldNum" sz="quarter" idx="12"/>
          </p:nvPr>
        </p:nvSpPr>
        <p:spPr/>
        <p:txBody>
          <a:bodyPr/>
          <a:lstStyle/>
          <a:p>
            <a:fld id="{2B573624-9676-401E-A4F8-639460B6B7DA}" type="slidenum">
              <a:rPr kumimoji="1" lang="ja-JP" altLang="en-US" smtClean="0"/>
              <a:t>3</a:t>
            </a:fld>
            <a:endParaRPr kumimoji="1" lang="ja-JP" altLang="en-US"/>
          </a:p>
        </p:txBody>
      </p:sp>
      <p:sp>
        <p:nvSpPr>
          <p:cNvPr id="1124" name="コンテンツ プレースホルダー 2"/>
          <p:cNvSpPr txBox="1"/>
          <p:nvPr/>
        </p:nvSpPr>
        <p:spPr>
          <a:xfrm>
            <a:off x="457200" y="1340769"/>
            <a:ext cx="8229600" cy="3672408"/>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記載項目</a:t>
            </a: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誰のどんな課題を解決したいかについて、以下を含めてご記載ください。</a:t>
            </a:r>
            <a:endPar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募集テーマ（①観光／②ヘルスケア・ウェルネス／③農林水産／④防災・インフラ／⑤その他（テーマフリー））のうち、どの分野に関連する提案かを記載ください。</a:t>
            </a:r>
          </a:p>
          <a:p>
            <a:pPr lvl="1">
              <a:buFont typeface="+mj-lt"/>
              <a:buAutoNum type="arabicPeriod"/>
            </a:pPr>
            <a:endPar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自治体や地域においてどのような課題が存在しているか、その背景や現状も含めて具体的に記載ください。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貴社が課題に取り組む理由や動機について、記載ください。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具体的に、提案を想定している静岡県内の市町があれば、記載ください。</a:t>
            </a:r>
          </a:p>
        </p:txBody>
      </p:sp>
      <p:sp>
        <p:nvSpPr>
          <p:cNvPr id="1125" name="四角形: 角を丸くする 7"/>
          <p:cNvSpPr/>
          <p:nvPr/>
        </p:nvSpPr>
        <p:spPr>
          <a:xfrm>
            <a:off x="251520" y="5301207"/>
            <a:ext cx="8712968" cy="1062769"/>
          </a:xfrm>
          <a:prstGeom prst="round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97100"/>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【審査</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ポイント</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募集課題・テーマや対象となるユーザー、自治体固有課題への理解度・解像度は高いか</a:t>
            </a:r>
            <a:endParaRPr lang="en-US" altLang="ja-JP" dirty="0">
              <a:solidFill>
                <a:schemeClr val="tx1">
                  <a:lumMod val="75000"/>
                  <a:lumOff val="25000"/>
                </a:schemeClr>
              </a:solidFill>
              <a:latin typeface="Yu Gothic UI" panose="020B0500000000000000" pitchFamily="50" charset="-128"/>
              <a:ea typeface="Yu Gothic UI" panose="020B0500000000000000" pitchFamily="50" charset="-128"/>
            </a:endParaRPr>
          </a:p>
        </p:txBody>
      </p:sp>
      <p:sp>
        <p:nvSpPr>
          <p:cNvPr id="1126" name="フリーフォーム 47"/>
          <p:cNvSpPr>
            <a:spLocks noChangeAspect="1"/>
          </p:cNvSpPr>
          <p:nvPr/>
        </p:nvSpPr>
        <p:spPr bwMode="gray">
          <a:xfrm>
            <a:off x="539552" y="5589107"/>
            <a:ext cx="589880" cy="589880"/>
          </a:xfrm>
          <a:custGeom>
            <a:avLst/>
            <a:gdLst>
              <a:gd name="connsiteX0" fmla="*/ 2040317 w 4428000"/>
              <a:gd name="connsiteY0" fmla="*/ 3173095 h 4428000"/>
              <a:gd name="connsiteX1" fmla="*/ 2083357 w 4428000"/>
              <a:gd name="connsiteY1" fmla="*/ 3421720 h 4428000"/>
              <a:gd name="connsiteX2" fmla="*/ 2339852 w 4428000"/>
              <a:gd name="connsiteY2" fmla="*/ 3421720 h 4428000"/>
              <a:gd name="connsiteX3" fmla="*/ 2382893 w 4428000"/>
              <a:gd name="connsiteY3" fmla="*/ 3173095 h 4428000"/>
              <a:gd name="connsiteX4" fmla="*/ 1839976 w 4428000"/>
              <a:gd name="connsiteY4" fmla="*/ 3074977 h 4428000"/>
              <a:gd name="connsiteX5" fmla="*/ 1840608 w 4428000"/>
              <a:gd name="connsiteY5" fmla="*/ 3076150 h 4428000"/>
              <a:gd name="connsiteX6" fmla="*/ 1842211 w 4428000"/>
              <a:gd name="connsiteY6" fmla="*/ 3083962 h 4428000"/>
              <a:gd name="connsiteX7" fmla="*/ 1841997 w 4428000"/>
              <a:gd name="connsiteY7" fmla="*/ 3086699 h 4428000"/>
              <a:gd name="connsiteX8" fmla="*/ 1839976 w 4428000"/>
              <a:gd name="connsiteY8" fmla="*/ 3074977 h 4428000"/>
              <a:gd name="connsiteX9" fmla="*/ 2210626 w 4428000"/>
              <a:gd name="connsiteY9" fmla="*/ 1580512 h 4428000"/>
              <a:gd name="connsiteX10" fmla="*/ 1706626 w 4428000"/>
              <a:gd name="connsiteY10" fmla="*/ 2084512 h 4428000"/>
              <a:gd name="connsiteX11" fmla="*/ 1792701 w 4428000"/>
              <a:gd name="connsiteY11" fmla="*/ 2366304 h 4428000"/>
              <a:gd name="connsiteX12" fmla="*/ 1908085 w 4428000"/>
              <a:gd name="connsiteY12" fmla="*/ 2561814 h 4428000"/>
              <a:gd name="connsiteX13" fmla="*/ 2016159 w 4428000"/>
              <a:gd name="connsiteY13" fmla="*/ 2794504 h 4428000"/>
              <a:gd name="connsiteX14" fmla="*/ 2022976 w 4428000"/>
              <a:gd name="connsiteY14" fmla="*/ 2852589 h 4428000"/>
              <a:gd name="connsiteX15" fmla="*/ 2022976 w 4428000"/>
              <a:gd name="connsiteY15" fmla="*/ 2993095 h 4428000"/>
              <a:gd name="connsiteX16" fmla="*/ 2120593 w 4428000"/>
              <a:gd name="connsiteY16" fmla="*/ 2993095 h 4428000"/>
              <a:gd name="connsiteX17" fmla="*/ 2120593 w 4428000"/>
              <a:gd name="connsiteY17" fmla="*/ 2441737 h 4428000"/>
              <a:gd name="connsiteX18" fmla="*/ 2026980 w 4428000"/>
              <a:gd name="connsiteY18" fmla="*/ 2348125 h 4428000"/>
              <a:gd name="connsiteX19" fmla="*/ 2026980 w 4428000"/>
              <a:gd name="connsiteY19" fmla="*/ 2220845 h 4428000"/>
              <a:gd name="connsiteX20" fmla="*/ 2090620 w 4428000"/>
              <a:gd name="connsiteY20" fmla="*/ 2194485 h 4428000"/>
              <a:gd name="connsiteX21" fmla="*/ 2154259 w 4428000"/>
              <a:gd name="connsiteY21" fmla="*/ 2220845 h 4428000"/>
              <a:gd name="connsiteX22" fmla="*/ 2210592 w 4428000"/>
              <a:gd name="connsiteY22" fmla="*/ 2277178 h 4428000"/>
              <a:gd name="connsiteX23" fmla="*/ 2266925 w 4428000"/>
              <a:gd name="connsiteY23" fmla="*/ 2220845 h 4428000"/>
              <a:gd name="connsiteX24" fmla="*/ 2330566 w 4428000"/>
              <a:gd name="connsiteY24" fmla="*/ 2194485 h 4428000"/>
              <a:gd name="connsiteX25" fmla="*/ 2394205 w 4428000"/>
              <a:gd name="connsiteY25" fmla="*/ 2220845 h 4428000"/>
              <a:gd name="connsiteX26" fmla="*/ 2394206 w 4428000"/>
              <a:gd name="connsiteY26" fmla="*/ 2348125 h 4428000"/>
              <a:gd name="connsiteX27" fmla="*/ 2300593 w 4428000"/>
              <a:gd name="connsiteY27" fmla="*/ 2441738 h 4428000"/>
              <a:gd name="connsiteX28" fmla="*/ 2300593 w 4428000"/>
              <a:gd name="connsiteY28" fmla="*/ 2993095 h 4428000"/>
              <a:gd name="connsiteX29" fmla="*/ 2398277 w 4428000"/>
              <a:gd name="connsiteY29" fmla="*/ 2993095 h 4428000"/>
              <a:gd name="connsiteX30" fmla="*/ 2398277 w 4428000"/>
              <a:gd name="connsiteY30" fmla="*/ 2852589 h 4428000"/>
              <a:gd name="connsiteX31" fmla="*/ 2405094 w 4428000"/>
              <a:gd name="connsiteY31" fmla="*/ 2794504 h 4428000"/>
              <a:gd name="connsiteX32" fmla="*/ 2503643 w 4428000"/>
              <a:gd name="connsiteY32" fmla="*/ 2590388 h 4428000"/>
              <a:gd name="connsiteX33" fmla="*/ 2628551 w 4428000"/>
              <a:gd name="connsiteY33" fmla="*/ 2366304 h 4428000"/>
              <a:gd name="connsiteX34" fmla="*/ 2714626 w 4428000"/>
              <a:gd name="connsiteY34" fmla="*/ 2084512 h 4428000"/>
              <a:gd name="connsiteX35" fmla="*/ 2210626 w 4428000"/>
              <a:gd name="connsiteY35" fmla="*/ 1580512 h 4428000"/>
              <a:gd name="connsiteX36" fmla="*/ 2210626 w 4428000"/>
              <a:gd name="connsiteY36" fmla="*/ 1400512 h 4428000"/>
              <a:gd name="connsiteX37" fmla="*/ 2894626 w 4428000"/>
              <a:gd name="connsiteY37" fmla="*/ 2084512 h 4428000"/>
              <a:gd name="connsiteX38" fmla="*/ 2768432 w 4428000"/>
              <a:gd name="connsiteY38" fmla="*/ 2480471 h 4428000"/>
              <a:gd name="connsiteX39" fmla="*/ 2671955 w 4428000"/>
              <a:gd name="connsiteY39" fmla="*/ 2632230 h 4428000"/>
              <a:gd name="connsiteX40" fmla="*/ 2578277 w 4428000"/>
              <a:gd name="connsiteY40" fmla="*/ 2852589 h 4428000"/>
              <a:gd name="connsiteX41" fmla="*/ 2578277 w 4428000"/>
              <a:gd name="connsiteY41" fmla="*/ 3074177 h 4428000"/>
              <a:gd name="connsiteX42" fmla="*/ 2577195 w 4428000"/>
              <a:gd name="connsiteY42" fmla="*/ 3105940 h 4428000"/>
              <a:gd name="connsiteX43" fmla="*/ 2507000 w 4428000"/>
              <a:gd name="connsiteY43" fmla="*/ 3511430 h 4428000"/>
              <a:gd name="connsiteX44" fmla="*/ 2507058 w 4428000"/>
              <a:gd name="connsiteY44" fmla="*/ 3511720 h 4428000"/>
              <a:gd name="connsiteX45" fmla="*/ 2417058 w 4428000"/>
              <a:gd name="connsiteY45" fmla="*/ 3601720 h 4428000"/>
              <a:gd name="connsiteX46" fmla="*/ 2004127 w 4428000"/>
              <a:gd name="connsiteY46" fmla="*/ 3601720 h 4428000"/>
              <a:gd name="connsiteX47" fmla="*/ 1914127 w 4428000"/>
              <a:gd name="connsiteY47" fmla="*/ 3511720 h 4428000"/>
              <a:gd name="connsiteX48" fmla="*/ 1846014 w 4428000"/>
              <a:gd name="connsiteY48" fmla="*/ 3105940 h 4428000"/>
              <a:gd name="connsiteX49" fmla="*/ 1842500 w 4428000"/>
              <a:gd name="connsiteY49" fmla="*/ 3085370 h 4428000"/>
              <a:gd name="connsiteX50" fmla="*/ 1842211 w 4428000"/>
              <a:gd name="connsiteY50" fmla="*/ 3083962 h 4428000"/>
              <a:gd name="connsiteX51" fmla="*/ 1842976 w 4428000"/>
              <a:gd name="connsiteY51" fmla="*/ 3074177 h 4428000"/>
              <a:gd name="connsiteX52" fmla="*/ 1842976 w 4428000"/>
              <a:gd name="connsiteY52" fmla="*/ 2852589 h 4428000"/>
              <a:gd name="connsiteX53" fmla="*/ 1749298 w 4428000"/>
              <a:gd name="connsiteY53" fmla="*/ 2646517 h 4428000"/>
              <a:gd name="connsiteX54" fmla="*/ 1652821 w 4428000"/>
              <a:gd name="connsiteY54" fmla="*/ 2480471 h 4428000"/>
              <a:gd name="connsiteX55" fmla="*/ 1526626 w 4428000"/>
              <a:gd name="connsiteY55" fmla="*/ 2084512 h 4428000"/>
              <a:gd name="connsiteX56" fmla="*/ 2210626 w 4428000"/>
              <a:gd name="connsiteY56" fmla="*/ 1400512 h 4428000"/>
              <a:gd name="connsiteX57" fmla="*/ 2900125 w 4428000"/>
              <a:gd name="connsiteY57" fmla="*/ 1007814 h 4428000"/>
              <a:gd name="connsiteX58" fmla="*/ 2934000 w 4428000"/>
              <a:gd name="connsiteY58" fmla="*/ 1019205 h 4428000"/>
              <a:gd name="connsiteX59" fmla="*/ 2966943 w 4428000"/>
              <a:gd name="connsiteY59" fmla="*/ 1142147 h 4428000"/>
              <a:gd name="connsiteX60" fmla="*/ 2822943 w 4428000"/>
              <a:gd name="connsiteY60" fmla="*/ 1391563 h 4428000"/>
              <a:gd name="connsiteX61" fmla="*/ 2700000 w 4428000"/>
              <a:gd name="connsiteY61" fmla="*/ 1424505 h 4428000"/>
              <a:gd name="connsiteX62" fmla="*/ 2667058 w 4428000"/>
              <a:gd name="connsiteY62" fmla="*/ 1301563 h 4428000"/>
              <a:gd name="connsiteX63" fmla="*/ 2811058 w 4428000"/>
              <a:gd name="connsiteY63" fmla="*/ 1052147 h 4428000"/>
              <a:gd name="connsiteX64" fmla="*/ 2900125 w 4428000"/>
              <a:gd name="connsiteY64" fmla="*/ 1007814 h 4428000"/>
              <a:gd name="connsiteX65" fmla="*/ 1527875 w 4428000"/>
              <a:gd name="connsiteY65" fmla="*/ 1007814 h 4428000"/>
              <a:gd name="connsiteX66" fmla="*/ 1616943 w 4428000"/>
              <a:gd name="connsiteY66" fmla="*/ 1052147 h 4428000"/>
              <a:gd name="connsiteX67" fmla="*/ 1760943 w 4428000"/>
              <a:gd name="connsiteY67" fmla="*/ 1301563 h 4428000"/>
              <a:gd name="connsiteX68" fmla="*/ 1728000 w 4428000"/>
              <a:gd name="connsiteY68" fmla="*/ 1424505 h 4428000"/>
              <a:gd name="connsiteX69" fmla="*/ 1605058 w 4428000"/>
              <a:gd name="connsiteY69" fmla="*/ 1391563 h 4428000"/>
              <a:gd name="connsiteX70" fmla="*/ 1461057 w 4428000"/>
              <a:gd name="connsiteY70" fmla="*/ 1142147 h 4428000"/>
              <a:gd name="connsiteX71" fmla="*/ 1494000 w 4428000"/>
              <a:gd name="connsiteY71" fmla="*/ 1019205 h 4428000"/>
              <a:gd name="connsiteX72" fmla="*/ 1527875 w 4428000"/>
              <a:gd name="connsiteY72" fmla="*/ 1007814 h 4428000"/>
              <a:gd name="connsiteX73" fmla="*/ 2214000 w 4428000"/>
              <a:gd name="connsiteY73" fmla="*/ 826281 h 4428000"/>
              <a:gd name="connsiteX74" fmla="*/ 2304000 w 4428000"/>
              <a:gd name="connsiteY74" fmla="*/ 916281 h 4428000"/>
              <a:gd name="connsiteX75" fmla="*/ 2304000 w 4428000"/>
              <a:gd name="connsiteY75" fmla="*/ 1204281 h 4428000"/>
              <a:gd name="connsiteX76" fmla="*/ 2214000 w 4428000"/>
              <a:gd name="connsiteY76" fmla="*/ 1294281 h 4428000"/>
              <a:gd name="connsiteX77" fmla="*/ 2124000 w 4428000"/>
              <a:gd name="connsiteY77" fmla="*/ 1204281 h 4428000"/>
              <a:gd name="connsiteX78" fmla="*/ 2124000 w 4428000"/>
              <a:gd name="connsiteY78" fmla="*/ 916281 h 4428000"/>
              <a:gd name="connsiteX79" fmla="*/ 2214000 w 4428000"/>
              <a:gd name="connsiteY79" fmla="*/ 826281 h 4428000"/>
              <a:gd name="connsiteX80" fmla="*/ 2214000 w 4428000"/>
              <a:gd name="connsiteY80" fmla="*/ 180000 h 4428000"/>
              <a:gd name="connsiteX81" fmla="*/ 180000 w 4428000"/>
              <a:gd name="connsiteY81" fmla="*/ 2214000 h 4428000"/>
              <a:gd name="connsiteX82" fmla="*/ 2214000 w 4428000"/>
              <a:gd name="connsiteY82" fmla="*/ 4248000 h 4428000"/>
              <a:gd name="connsiteX83" fmla="*/ 4248000 w 4428000"/>
              <a:gd name="connsiteY83" fmla="*/ 2214000 h 4428000"/>
              <a:gd name="connsiteX84" fmla="*/ 2214000 w 4428000"/>
              <a:gd name="connsiteY84" fmla="*/ 180000 h 4428000"/>
              <a:gd name="connsiteX85" fmla="*/ 2214000 w 4428000"/>
              <a:gd name="connsiteY85" fmla="*/ 0 h 4428000"/>
              <a:gd name="connsiteX86" fmla="*/ 4428000 w 4428000"/>
              <a:gd name="connsiteY86" fmla="*/ 2214000 h 4428000"/>
              <a:gd name="connsiteX87" fmla="*/ 2214000 w 4428000"/>
              <a:gd name="connsiteY87" fmla="*/ 4428000 h 4428000"/>
              <a:gd name="connsiteX88" fmla="*/ 0 w 4428000"/>
              <a:gd name="connsiteY88" fmla="*/ 2214000 h 4428000"/>
              <a:gd name="connsiteX89" fmla="*/ 2214000 w 4428000"/>
              <a:gd name="connsiteY8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4428000" h="4428000">
                <a:moveTo>
                  <a:pt x="2040317" y="3173095"/>
                </a:moveTo>
                <a:lnTo>
                  <a:pt x="2083357" y="3421720"/>
                </a:lnTo>
                <a:lnTo>
                  <a:pt x="2339852" y="3421720"/>
                </a:lnTo>
                <a:lnTo>
                  <a:pt x="2382893" y="3173095"/>
                </a:lnTo>
                <a:close/>
                <a:moveTo>
                  <a:pt x="1839976" y="3074977"/>
                </a:moveTo>
                <a:cubicBezTo>
                  <a:pt x="1840017" y="3074394"/>
                  <a:pt x="1840208" y="3074602"/>
                  <a:pt x="1840608" y="3076150"/>
                </a:cubicBezTo>
                <a:lnTo>
                  <a:pt x="1842211" y="3083962"/>
                </a:lnTo>
                <a:lnTo>
                  <a:pt x="1841997" y="3086699"/>
                </a:lnTo>
                <a:cubicBezTo>
                  <a:pt x="1841070" y="3085589"/>
                  <a:pt x="1839851" y="3076726"/>
                  <a:pt x="1839976" y="3074977"/>
                </a:cubicBezTo>
                <a:close/>
                <a:moveTo>
                  <a:pt x="2210626" y="1580512"/>
                </a:moveTo>
                <a:cubicBezTo>
                  <a:pt x="1932274" y="1580512"/>
                  <a:pt x="1706626" y="1806160"/>
                  <a:pt x="1706626" y="2084512"/>
                </a:cubicBezTo>
                <a:cubicBezTo>
                  <a:pt x="1706626" y="2188894"/>
                  <a:pt x="1738358" y="2285865"/>
                  <a:pt x="1792701" y="2366304"/>
                </a:cubicBezTo>
                <a:cubicBezTo>
                  <a:pt x="1830369" y="2428299"/>
                  <a:pt x="1877560" y="2499819"/>
                  <a:pt x="1908085" y="2561814"/>
                </a:cubicBezTo>
                <a:cubicBezTo>
                  <a:pt x="1944903" y="2628264"/>
                  <a:pt x="1979341" y="2713766"/>
                  <a:pt x="2016159" y="2794504"/>
                </a:cubicBezTo>
                <a:cubicBezTo>
                  <a:pt x="2023004" y="2819949"/>
                  <a:pt x="2021840" y="2825027"/>
                  <a:pt x="2022976" y="2852589"/>
                </a:cubicBezTo>
                <a:lnTo>
                  <a:pt x="2022976" y="2993095"/>
                </a:lnTo>
                <a:lnTo>
                  <a:pt x="2120593" y="2993095"/>
                </a:lnTo>
                <a:lnTo>
                  <a:pt x="2120593" y="2441737"/>
                </a:lnTo>
                <a:lnTo>
                  <a:pt x="2026980" y="2348125"/>
                </a:lnTo>
                <a:cubicBezTo>
                  <a:pt x="1991833" y="2312977"/>
                  <a:pt x="1991833" y="2255993"/>
                  <a:pt x="2026980" y="2220845"/>
                </a:cubicBezTo>
                <a:cubicBezTo>
                  <a:pt x="2044554" y="2203271"/>
                  <a:pt x="2067587" y="2194485"/>
                  <a:pt x="2090620" y="2194485"/>
                </a:cubicBezTo>
                <a:cubicBezTo>
                  <a:pt x="2113653" y="2194485"/>
                  <a:pt x="2136686" y="2203271"/>
                  <a:pt x="2154259" y="2220845"/>
                </a:cubicBezTo>
                <a:lnTo>
                  <a:pt x="2210592" y="2277178"/>
                </a:lnTo>
                <a:lnTo>
                  <a:pt x="2266925" y="2220845"/>
                </a:lnTo>
                <a:cubicBezTo>
                  <a:pt x="2284499" y="2203271"/>
                  <a:pt x="2307532" y="2194485"/>
                  <a:pt x="2330566" y="2194485"/>
                </a:cubicBezTo>
                <a:cubicBezTo>
                  <a:pt x="2353599" y="2194485"/>
                  <a:pt x="2376632" y="2203271"/>
                  <a:pt x="2394205" y="2220845"/>
                </a:cubicBezTo>
                <a:cubicBezTo>
                  <a:pt x="2429352" y="2255993"/>
                  <a:pt x="2429353" y="2312978"/>
                  <a:pt x="2394206" y="2348125"/>
                </a:cubicBezTo>
                <a:lnTo>
                  <a:pt x="2300593" y="2441738"/>
                </a:lnTo>
                <a:lnTo>
                  <a:pt x="2300593" y="2993095"/>
                </a:lnTo>
                <a:lnTo>
                  <a:pt x="2398277" y="2993095"/>
                </a:lnTo>
                <a:lnTo>
                  <a:pt x="2398277" y="2852589"/>
                </a:lnTo>
                <a:cubicBezTo>
                  <a:pt x="2399413" y="2825027"/>
                  <a:pt x="2398249" y="2819949"/>
                  <a:pt x="2405094" y="2794504"/>
                </a:cubicBezTo>
                <a:lnTo>
                  <a:pt x="2503643" y="2590388"/>
                </a:lnTo>
                <a:cubicBezTo>
                  <a:pt x="2540886" y="2519021"/>
                  <a:pt x="2592197" y="2423629"/>
                  <a:pt x="2628551" y="2366304"/>
                </a:cubicBezTo>
                <a:cubicBezTo>
                  <a:pt x="2682895" y="2285865"/>
                  <a:pt x="2714626" y="2188894"/>
                  <a:pt x="2714626" y="2084512"/>
                </a:cubicBezTo>
                <a:cubicBezTo>
                  <a:pt x="2714626" y="1806160"/>
                  <a:pt x="2488978" y="1580512"/>
                  <a:pt x="2210626" y="1580512"/>
                </a:cubicBezTo>
                <a:close/>
                <a:moveTo>
                  <a:pt x="2210626" y="1400512"/>
                </a:moveTo>
                <a:cubicBezTo>
                  <a:pt x="2588389" y="1400512"/>
                  <a:pt x="2894626" y="1706749"/>
                  <a:pt x="2894626" y="2084512"/>
                </a:cubicBezTo>
                <a:cubicBezTo>
                  <a:pt x="2894626" y="2232076"/>
                  <a:pt x="2847898" y="2368726"/>
                  <a:pt x="2768432" y="2480471"/>
                </a:cubicBezTo>
                <a:cubicBezTo>
                  <a:pt x="2737860" y="2527882"/>
                  <a:pt x="2690621" y="2596725"/>
                  <a:pt x="2671955" y="2632230"/>
                </a:cubicBezTo>
                <a:cubicBezTo>
                  <a:pt x="2644698" y="2693777"/>
                  <a:pt x="2580659" y="2812064"/>
                  <a:pt x="2578277" y="2852589"/>
                </a:cubicBezTo>
                <a:cubicBezTo>
                  <a:pt x="2573514" y="2916926"/>
                  <a:pt x="2578277" y="3000314"/>
                  <a:pt x="2578277" y="3074177"/>
                </a:cubicBezTo>
                <a:cubicBezTo>
                  <a:pt x="2577916" y="3084765"/>
                  <a:pt x="2577556" y="3095352"/>
                  <a:pt x="2577195" y="3105940"/>
                </a:cubicBezTo>
                <a:lnTo>
                  <a:pt x="2507000" y="3511430"/>
                </a:lnTo>
                <a:cubicBezTo>
                  <a:pt x="2507019" y="3511527"/>
                  <a:pt x="2507039" y="3511623"/>
                  <a:pt x="2507058" y="3511720"/>
                </a:cubicBezTo>
                <a:cubicBezTo>
                  <a:pt x="2507058" y="3561426"/>
                  <a:pt x="2466764" y="3601720"/>
                  <a:pt x="2417058" y="3601720"/>
                </a:cubicBezTo>
                <a:lnTo>
                  <a:pt x="2004127" y="3601720"/>
                </a:lnTo>
                <a:cubicBezTo>
                  <a:pt x="1954421" y="3601720"/>
                  <a:pt x="1914127" y="3561426"/>
                  <a:pt x="1914127" y="3511720"/>
                </a:cubicBezTo>
                <a:lnTo>
                  <a:pt x="1846014" y="3105940"/>
                </a:lnTo>
                <a:cubicBezTo>
                  <a:pt x="1844532" y="3096825"/>
                  <a:pt x="1843381" y="3090152"/>
                  <a:pt x="1842500" y="3085370"/>
                </a:cubicBezTo>
                <a:lnTo>
                  <a:pt x="1842211" y="3083962"/>
                </a:lnTo>
                <a:lnTo>
                  <a:pt x="1842976" y="3074177"/>
                </a:lnTo>
                <a:cubicBezTo>
                  <a:pt x="1842976" y="3000314"/>
                  <a:pt x="1847739" y="2893114"/>
                  <a:pt x="1842976" y="2852589"/>
                </a:cubicBezTo>
                <a:cubicBezTo>
                  <a:pt x="1838213" y="2809683"/>
                  <a:pt x="1764649" y="2667582"/>
                  <a:pt x="1749298" y="2646517"/>
                </a:cubicBezTo>
                <a:cubicBezTo>
                  <a:pt x="1732221" y="2619743"/>
                  <a:pt x="1679425" y="2512007"/>
                  <a:pt x="1652821" y="2480471"/>
                </a:cubicBezTo>
                <a:cubicBezTo>
                  <a:pt x="1573354" y="2368726"/>
                  <a:pt x="1526626" y="2232076"/>
                  <a:pt x="1526626" y="2084512"/>
                </a:cubicBezTo>
                <a:cubicBezTo>
                  <a:pt x="1526626" y="1706749"/>
                  <a:pt x="1832863" y="1400512"/>
                  <a:pt x="2210626" y="1400512"/>
                </a:cubicBezTo>
                <a:close/>
                <a:moveTo>
                  <a:pt x="2900125" y="1007814"/>
                </a:moveTo>
                <a:cubicBezTo>
                  <a:pt x="2911727" y="1009254"/>
                  <a:pt x="2923239" y="1012992"/>
                  <a:pt x="2934000" y="1019205"/>
                </a:cubicBezTo>
                <a:cubicBezTo>
                  <a:pt x="2977047" y="1044058"/>
                  <a:pt x="2991796" y="1099101"/>
                  <a:pt x="2966943" y="1142147"/>
                </a:cubicBezTo>
                <a:lnTo>
                  <a:pt x="2822943" y="1391563"/>
                </a:lnTo>
                <a:cubicBezTo>
                  <a:pt x="2798090" y="1434609"/>
                  <a:pt x="2743047" y="1449358"/>
                  <a:pt x="2700000" y="1424505"/>
                </a:cubicBezTo>
                <a:cubicBezTo>
                  <a:pt x="2656954" y="1399652"/>
                  <a:pt x="2642205" y="1344609"/>
                  <a:pt x="2667058" y="1301563"/>
                </a:cubicBezTo>
                <a:lnTo>
                  <a:pt x="2811058" y="1052147"/>
                </a:lnTo>
                <a:cubicBezTo>
                  <a:pt x="2829697" y="1019862"/>
                  <a:pt x="2865319" y="1003495"/>
                  <a:pt x="2900125" y="1007814"/>
                </a:cubicBezTo>
                <a:close/>
                <a:moveTo>
                  <a:pt x="1527875" y="1007814"/>
                </a:moveTo>
                <a:cubicBezTo>
                  <a:pt x="1562681" y="1003495"/>
                  <a:pt x="1598303" y="1019862"/>
                  <a:pt x="1616943" y="1052147"/>
                </a:cubicBezTo>
                <a:lnTo>
                  <a:pt x="1760943" y="1301563"/>
                </a:lnTo>
                <a:cubicBezTo>
                  <a:pt x="1785796" y="1344609"/>
                  <a:pt x="1771047" y="1399652"/>
                  <a:pt x="1728000" y="1424505"/>
                </a:cubicBezTo>
                <a:cubicBezTo>
                  <a:pt x="1684954" y="1449358"/>
                  <a:pt x="1629911" y="1434609"/>
                  <a:pt x="1605058" y="1391563"/>
                </a:cubicBezTo>
                <a:lnTo>
                  <a:pt x="1461057" y="1142147"/>
                </a:lnTo>
                <a:cubicBezTo>
                  <a:pt x="1436204" y="1099101"/>
                  <a:pt x="1450953" y="1044058"/>
                  <a:pt x="1494000" y="1019205"/>
                </a:cubicBezTo>
                <a:cubicBezTo>
                  <a:pt x="1504761" y="1012992"/>
                  <a:pt x="1516273" y="1009254"/>
                  <a:pt x="1527875" y="1007814"/>
                </a:cubicBezTo>
                <a:close/>
                <a:moveTo>
                  <a:pt x="2214000" y="826281"/>
                </a:moveTo>
                <a:cubicBezTo>
                  <a:pt x="2263706" y="826281"/>
                  <a:pt x="2304000" y="866575"/>
                  <a:pt x="2304000" y="916281"/>
                </a:cubicBezTo>
                <a:lnTo>
                  <a:pt x="2304000" y="1204281"/>
                </a:lnTo>
                <a:cubicBezTo>
                  <a:pt x="2304000" y="1253987"/>
                  <a:pt x="2263706" y="1294281"/>
                  <a:pt x="2214000" y="1294281"/>
                </a:cubicBezTo>
                <a:cubicBezTo>
                  <a:pt x="2164294" y="1294281"/>
                  <a:pt x="2124000" y="1253987"/>
                  <a:pt x="2124000" y="1204281"/>
                </a:cubicBezTo>
                <a:lnTo>
                  <a:pt x="2124000" y="916281"/>
                </a:lnTo>
                <a:cubicBezTo>
                  <a:pt x="2124000" y="866575"/>
                  <a:pt x="2164294" y="826281"/>
                  <a:pt x="2214000" y="826281"/>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kumimoji="1" lang="ja-JP" altLang="en-US" sz="1200">
              <a:solidFill>
                <a:schemeClr val="accent6"/>
              </a:solidFill>
              <a:sym typeface="+mn-lt"/>
            </a:endParaRPr>
          </a:p>
        </p:txBody>
      </p:sp>
      <p:sp>
        <p:nvSpPr>
          <p:cNvPr id="1127" name="四角形: 角を丸くする 2"/>
          <p:cNvSpPr/>
          <p:nvPr/>
        </p:nvSpPr>
        <p:spPr>
          <a:xfrm>
            <a:off x="3275856" y="5409219"/>
            <a:ext cx="2448272" cy="216024"/>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sz="1600" dirty="0"/>
              <a:t>課題・テーマとの親和性</a:t>
            </a:r>
          </a:p>
        </p:txBody>
      </p:sp>
    </p:spTree>
    <p:extLst>
      <p:ext uri="{BB962C8B-B14F-4D97-AF65-F5344CB8AC3E}">
        <p14:creationId xmlns:p14="http://schemas.microsoft.com/office/powerpoint/2010/main" val="1878574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9" name="正方形/長方形 4"/>
          <p:cNvSpPr/>
          <p:nvPr/>
        </p:nvSpPr>
        <p:spPr>
          <a:xfrm>
            <a:off x="0" y="0"/>
            <a:ext cx="9143999" cy="852516"/>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30" name="タイトル 1"/>
          <p:cNvSpPr>
            <a:spLocks noGrp="1"/>
          </p:cNvSpPr>
          <p:nvPr>
            <p:ph type="title"/>
          </p:nvPr>
        </p:nvSpPr>
        <p:spPr>
          <a:xfrm>
            <a:off x="457200" y="132535"/>
            <a:ext cx="8229600" cy="719980"/>
          </a:xfrm>
        </p:spPr>
        <p:txBody>
          <a:bodyPr>
            <a:noAutofit/>
          </a:bodyPr>
          <a:lstStyle/>
          <a:p>
            <a:pPr algn="l"/>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２　課題を解決するソリューション・技術</a:t>
            </a:r>
            <a:endParaRPr kumimoji="1"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31" name="スライド番号プレースホルダー 3"/>
          <p:cNvSpPr>
            <a:spLocks noGrp="1"/>
          </p:cNvSpPr>
          <p:nvPr>
            <p:ph type="sldNum" sz="quarter" idx="12"/>
          </p:nvPr>
        </p:nvSpPr>
        <p:spPr/>
        <p:txBody>
          <a:bodyPr/>
          <a:lstStyle/>
          <a:p>
            <a:fld id="{2B573624-9676-401E-A4F8-639460B6B7DA}" type="slidenum">
              <a:rPr kumimoji="1" lang="ja-JP" altLang="en-US" smtClean="0"/>
              <a:t>4</a:t>
            </a:fld>
            <a:endParaRPr kumimoji="1" lang="ja-JP" altLang="en-US"/>
          </a:p>
        </p:txBody>
      </p:sp>
      <p:sp>
        <p:nvSpPr>
          <p:cNvPr id="1132" name="コンテンツ プレースホルダー 2"/>
          <p:cNvSpPr txBox="1"/>
          <p:nvPr/>
        </p:nvSpPr>
        <p:spPr>
          <a:xfrm>
            <a:off x="457200" y="1340769"/>
            <a:ext cx="8229600" cy="3672408"/>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記載項目</a:t>
            </a: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解決したい課題に対するソリューションや、各市町へ提供できる技術について、ご記載ください。</a:t>
            </a:r>
            <a:endPar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提供する製品・サービスの内容を簡潔に記載ください。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既存手法や競合サービスと比較した際の違い、スタートアップならではの強み、独自性、革新性について具体的に記載ください。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提供する製品・サービスの優位性について、具体的に記載ください。</a:t>
            </a:r>
          </a:p>
        </p:txBody>
      </p:sp>
      <p:grpSp>
        <p:nvGrpSpPr>
          <p:cNvPr id="1133" name="グループ化 6"/>
          <p:cNvGrpSpPr/>
          <p:nvPr/>
        </p:nvGrpSpPr>
        <p:grpSpPr>
          <a:xfrm>
            <a:off x="251520" y="5085185"/>
            <a:ext cx="8712968" cy="1296144"/>
            <a:chOff x="251520" y="3028694"/>
            <a:chExt cx="8712968" cy="1296144"/>
          </a:xfrm>
        </p:grpSpPr>
        <p:sp>
          <p:nvSpPr>
            <p:cNvPr id="1134" name="四角形: 角を丸くする 7"/>
            <p:cNvSpPr/>
            <p:nvPr/>
          </p:nvSpPr>
          <p:spPr>
            <a:xfrm>
              <a:off x="251520" y="3028694"/>
              <a:ext cx="8712968" cy="1296144"/>
            </a:xfrm>
            <a:prstGeom prst="round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97100"/>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審査ポイント</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提供する製品・サービスが課題解決やテーマに適しているか</a:t>
              </a:r>
              <a:endParaRPr lang="en-US" altLang="ja-JP" dirty="0">
                <a:solidFill>
                  <a:schemeClr val="tx1">
                    <a:lumMod val="75000"/>
                    <a:lumOff val="25000"/>
                  </a:schemeClr>
                </a:solidFill>
                <a:latin typeface="Yu Gothic UI" panose="020B0500000000000000" pitchFamily="50" charset="-128"/>
                <a:ea typeface="Yu Gothic UI" panose="020B0500000000000000" pitchFamily="50" charset="-128"/>
              </a:endParaRPr>
            </a:p>
            <a:p>
              <a:pPr marL="1440000" indent="-342900">
                <a:buFont typeface="Wingdings" panose="05000000000000000000" pitchFamily="2" charset="2"/>
                <a:buChar char="p"/>
              </a:pPr>
              <a:r>
                <a:rPr lang="ja-JP" altLang="en-US" spc="-70" dirty="0">
                  <a:solidFill>
                    <a:schemeClr val="tx1">
                      <a:lumMod val="75000"/>
                      <a:lumOff val="25000"/>
                    </a:schemeClr>
                  </a:solidFill>
                  <a:latin typeface="Yu Gothic UI" panose="020B0500000000000000" pitchFamily="50" charset="-128"/>
                  <a:ea typeface="Yu Gothic UI" panose="020B0500000000000000" pitchFamily="50" charset="-128"/>
                </a:rPr>
                <a:t>提供する製品・サービスや課題の解決策にスタートアップならではの革新性があるか</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提供する製品・サービスに競合との優位性はあるか</a:t>
              </a:r>
              <a:endParaRPr lang="en-US" altLang="ja-JP" dirty="0">
                <a:solidFill>
                  <a:schemeClr val="tx1">
                    <a:lumMod val="75000"/>
                    <a:lumOff val="25000"/>
                  </a:schemeClr>
                </a:solidFill>
                <a:latin typeface="Yu Gothic UI" panose="020B0500000000000000" pitchFamily="50" charset="-128"/>
                <a:ea typeface="Yu Gothic UI" panose="020B0500000000000000" pitchFamily="50" charset="-128"/>
              </a:endParaRPr>
            </a:p>
          </p:txBody>
        </p:sp>
        <p:sp>
          <p:nvSpPr>
            <p:cNvPr id="1135" name="フリーフォーム 47"/>
            <p:cNvSpPr>
              <a:spLocks noChangeAspect="1"/>
            </p:cNvSpPr>
            <p:nvPr/>
          </p:nvSpPr>
          <p:spPr bwMode="gray">
            <a:xfrm>
              <a:off x="539552" y="3422044"/>
              <a:ext cx="589880" cy="589880"/>
            </a:xfrm>
            <a:custGeom>
              <a:avLst/>
              <a:gdLst>
                <a:gd name="connsiteX0" fmla="*/ 2040317 w 4428000"/>
                <a:gd name="connsiteY0" fmla="*/ 3173095 h 4428000"/>
                <a:gd name="connsiteX1" fmla="*/ 2083357 w 4428000"/>
                <a:gd name="connsiteY1" fmla="*/ 3421720 h 4428000"/>
                <a:gd name="connsiteX2" fmla="*/ 2339852 w 4428000"/>
                <a:gd name="connsiteY2" fmla="*/ 3421720 h 4428000"/>
                <a:gd name="connsiteX3" fmla="*/ 2382893 w 4428000"/>
                <a:gd name="connsiteY3" fmla="*/ 3173095 h 4428000"/>
                <a:gd name="connsiteX4" fmla="*/ 1839976 w 4428000"/>
                <a:gd name="connsiteY4" fmla="*/ 3074977 h 4428000"/>
                <a:gd name="connsiteX5" fmla="*/ 1840608 w 4428000"/>
                <a:gd name="connsiteY5" fmla="*/ 3076150 h 4428000"/>
                <a:gd name="connsiteX6" fmla="*/ 1842211 w 4428000"/>
                <a:gd name="connsiteY6" fmla="*/ 3083962 h 4428000"/>
                <a:gd name="connsiteX7" fmla="*/ 1841997 w 4428000"/>
                <a:gd name="connsiteY7" fmla="*/ 3086699 h 4428000"/>
                <a:gd name="connsiteX8" fmla="*/ 1839976 w 4428000"/>
                <a:gd name="connsiteY8" fmla="*/ 3074977 h 4428000"/>
                <a:gd name="connsiteX9" fmla="*/ 2210626 w 4428000"/>
                <a:gd name="connsiteY9" fmla="*/ 1580512 h 4428000"/>
                <a:gd name="connsiteX10" fmla="*/ 1706626 w 4428000"/>
                <a:gd name="connsiteY10" fmla="*/ 2084512 h 4428000"/>
                <a:gd name="connsiteX11" fmla="*/ 1792701 w 4428000"/>
                <a:gd name="connsiteY11" fmla="*/ 2366304 h 4428000"/>
                <a:gd name="connsiteX12" fmla="*/ 1908085 w 4428000"/>
                <a:gd name="connsiteY12" fmla="*/ 2561814 h 4428000"/>
                <a:gd name="connsiteX13" fmla="*/ 2016159 w 4428000"/>
                <a:gd name="connsiteY13" fmla="*/ 2794504 h 4428000"/>
                <a:gd name="connsiteX14" fmla="*/ 2022976 w 4428000"/>
                <a:gd name="connsiteY14" fmla="*/ 2852589 h 4428000"/>
                <a:gd name="connsiteX15" fmla="*/ 2022976 w 4428000"/>
                <a:gd name="connsiteY15" fmla="*/ 2993095 h 4428000"/>
                <a:gd name="connsiteX16" fmla="*/ 2120593 w 4428000"/>
                <a:gd name="connsiteY16" fmla="*/ 2993095 h 4428000"/>
                <a:gd name="connsiteX17" fmla="*/ 2120593 w 4428000"/>
                <a:gd name="connsiteY17" fmla="*/ 2441737 h 4428000"/>
                <a:gd name="connsiteX18" fmla="*/ 2026980 w 4428000"/>
                <a:gd name="connsiteY18" fmla="*/ 2348125 h 4428000"/>
                <a:gd name="connsiteX19" fmla="*/ 2026980 w 4428000"/>
                <a:gd name="connsiteY19" fmla="*/ 2220845 h 4428000"/>
                <a:gd name="connsiteX20" fmla="*/ 2090620 w 4428000"/>
                <a:gd name="connsiteY20" fmla="*/ 2194485 h 4428000"/>
                <a:gd name="connsiteX21" fmla="*/ 2154259 w 4428000"/>
                <a:gd name="connsiteY21" fmla="*/ 2220845 h 4428000"/>
                <a:gd name="connsiteX22" fmla="*/ 2210592 w 4428000"/>
                <a:gd name="connsiteY22" fmla="*/ 2277178 h 4428000"/>
                <a:gd name="connsiteX23" fmla="*/ 2266925 w 4428000"/>
                <a:gd name="connsiteY23" fmla="*/ 2220845 h 4428000"/>
                <a:gd name="connsiteX24" fmla="*/ 2330566 w 4428000"/>
                <a:gd name="connsiteY24" fmla="*/ 2194485 h 4428000"/>
                <a:gd name="connsiteX25" fmla="*/ 2394205 w 4428000"/>
                <a:gd name="connsiteY25" fmla="*/ 2220845 h 4428000"/>
                <a:gd name="connsiteX26" fmla="*/ 2394206 w 4428000"/>
                <a:gd name="connsiteY26" fmla="*/ 2348125 h 4428000"/>
                <a:gd name="connsiteX27" fmla="*/ 2300593 w 4428000"/>
                <a:gd name="connsiteY27" fmla="*/ 2441738 h 4428000"/>
                <a:gd name="connsiteX28" fmla="*/ 2300593 w 4428000"/>
                <a:gd name="connsiteY28" fmla="*/ 2993095 h 4428000"/>
                <a:gd name="connsiteX29" fmla="*/ 2398277 w 4428000"/>
                <a:gd name="connsiteY29" fmla="*/ 2993095 h 4428000"/>
                <a:gd name="connsiteX30" fmla="*/ 2398277 w 4428000"/>
                <a:gd name="connsiteY30" fmla="*/ 2852589 h 4428000"/>
                <a:gd name="connsiteX31" fmla="*/ 2405094 w 4428000"/>
                <a:gd name="connsiteY31" fmla="*/ 2794504 h 4428000"/>
                <a:gd name="connsiteX32" fmla="*/ 2503643 w 4428000"/>
                <a:gd name="connsiteY32" fmla="*/ 2590388 h 4428000"/>
                <a:gd name="connsiteX33" fmla="*/ 2628551 w 4428000"/>
                <a:gd name="connsiteY33" fmla="*/ 2366304 h 4428000"/>
                <a:gd name="connsiteX34" fmla="*/ 2714626 w 4428000"/>
                <a:gd name="connsiteY34" fmla="*/ 2084512 h 4428000"/>
                <a:gd name="connsiteX35" fmla="*/ 2210626 w 4428000"/>
                <a:gd name="connsiteY35" fmla="*/ 1580512 h 4428000"/>
                <a:gd name="connsiteX36" fmla="*/ 2210626 w 4428000"/>
                <a:gd name="connsiteY36" fmla="*/ 1400512 h 4428000"/>
                <a:gd name="connsiteX37" fmla="*/ 2894626 w 4428000"/>
                <a:gd name="connsiteY37" fmla="*/ 2084512 h 4428000"/>
                <a:gd name="connsiteX38" fmla="*/ 2768432 w 4428000"/>
                <a:gd name="connsiteY38" fmla="*/ 2480471 h 4428000"/>
                <a:gd name="connsiteX39" fmla="*/ 2671955 w 4428000"/>
                <a:gd name="connsiteY39" fmla="*/ 2632230 h 4428000"/>
                <a:gd name="connsiteX40" fmla="*/ 2578277 w 4428000"/>
                <a:gd name="connsiteY40" fmla="*/ 2852589 h 4428000"/>
                <a:gd name="connsiteX41" fmla="*/ 2578277 w 4428000"/>
                <a:gd name="connsiteY41" fmla="*/ 3074177 h 4428000"/>
                <a:gd name="connsiteX42" fmla="*/ 2577195 w 4428000"/>
                <a:gd name="connsiteY42" fmla="*/ 3105940 h 4428000"/>
                <a:gd name="connsiteX43" fmla="*/ 2507000 w 4428000"/>
                <a:gd name="connsiteY43" fmla="*/ 3511430 h 4428000"/>
                <a:gd name="connsiteX44" fmla="*/ 2507058 w 4428000"/>
                <a:gd name="connsiteY44" fmla="*/ 3511720 h 4428000"/>
                <a:gd name="connsiteX45" fmla="*/ 2417058 w 4428000"/>
                <a:gd name="connsiteY45" fmla="*/ 3601720 h 4428000"/>
                <a:gd name="connsiteX46" fmla="*/ 2004127 w 4428000"/>
                <a:gd name="connsiteY46" fmla="*/ 3601720 h 4428000"/>
                <a:gd name="connsiteX47" fmla="*/ 1914127 w 4428000"/>
                <a:gd name="connsiteY47" fmla="*/ 3511720 h 4428000"/>
                <a:gd name="connsiteX48" fmla="*/ 1846014 w 4428000"/>
                <a:gd name="connsiteY48" fmla="*/ 3105940 h 4428000"/>
                <a:gd name="connsiteX49" fmla="*/ 1842500 w 4428000"/>
                <a:gd name="connsiteY49" fmla="*/ 3085370 h 4428000"/>
                <a:gd name="connsiteX50" fmla="*/ 1842211 w 4428000"/>
                <a:gd name="connsiteY50" fmla="*/ 3083962 h 4428000"/>
                <a:gd name="connsiteX51" fmla="*/ 1842976 w 4428000"/>
                <a:gd name="connsiteY51" fmla="*/ 3074177 h 4428000"/>
                <a:gd name="connsiteX52" fmla="*/ 1842976 w 4428000"/>
                <a:gd name="connsiteY52" fmla="*/ 2852589 h 4428000"/>
                <a:gd name="connsiteX53" fmla="*/ 1749298 w 4428000"/>
                <a:gd name="connsiteY53" fmla="*/ 2646517 h 4428000"/>
                <a:gd name="connsiteX54" fmla="*/ 1652821 w 4428000"/>
                <a:gd name="connsiteY54" fmla="*/ 2480471 h 4428000"/>
                <a:gd name="connsiteX55" fmla="*/ 1526626 w 4428000"/>
                <a:gd name="connsiteY55" fmla="*/ 2084512 h 4428000"/>
                <a:gd name="connsiteX56" fmla="*/ 2210626 w 4428000"/>
                <a:gd name="connsiteY56" fmla="*/ 1400512 h 4428000"/>
                <a:gd name="connsiteX57" fmla="*/ 2900125 w 4428000"/>
                <a:gd name="connsiteY57" fmla="*/ 1007814 h 4428000"/>
                <a:gd name="connsiteX58" fmla="*/ 2934000 w 4428000"/>
                <a:gd name="connsiteY58" fmla="*/ 1019205 h 4428000"/>
                <a:gd name="connsiteX59" fmla="*/ 2966943 w 4428000"/>
                <a:gd name="connsiteY59" fmla="*/ 1142147 h 4428000"/>
                <a:gd name="connsiteX60" fmla="*/ 2822943 w 4428000"/>
                <a:gd name="connsiteY60" fmla="*/ 1391563 h 4428000"/>
                <a:gd name="connsiteX61" fmla="*/ 2700000 w 4428000"/>
                <a:gd name="connsiteY61" fmla="*/ 1424505 h 4428000"/>
                <a:gd name="connsiteX62" fmla="*/ 2667058 w 4428000"/>
                <a:gd name="connsiteY62" fmla="*/ 1301563 h 4428000"/>
                <a:gd name="connsiteX63" fmla="*/ 2811058 w 4428000"/>
                <a:gd name="connsiteY63" fmla="*/ 1052147 h 4428000"/>
                <a:gd name="connsiteX64" fmla="*/ 2900125 w 4428000"/>
                <a:gd name="connsiteY64" fmla="*/ 1007814 h 4428000"/>
                <a:gd name="connsiteX65" fmla="*/ 1527875 w 4428000"/>
                <a:gd name="connsiteY65" fmla="*/ 1007814 h 4428000"/>
                <a:gd name="connsiteX66" fmla="*/ 1616943 w 4428000"/>
                <a:gd name="connsiteY66" fmla="*/ 1052147 h 4428000"/>
                <a:gd name="connsiteX67" fmla="*/ 1760943 w 4428000"/>
                <a:gd name="connsiteY67" fmla="*/ 1301563 h 4428000"/>
                <a:gd name="connsiteX68" fmla="*/ 1728000 w 4428000"/>
                <a:gd name="connsiteY68" fmla="*/ 1424505 h 4428000"/>
                <a:gd name="connsiteX69" fmla="*/ 1605058 w 4428000"/>
                <a:gd name="connsiteY69" fmla="*/ 1391563 h 4428000"/>
                <a:gd name="connsiteX70" fmla="*/ 1461057 w 4428000"/>
                <a:gd name="connsiteY70" fmla="*/ 1142147 h 4428000"/>
                <a:gd name="connsiteX71" fmla="*/ 1494000 w 4428000"/>
                <a:gd name="connsiteY71" fmla="*/ 1019205 h 4428000"/>
                <a:gd name="connsiteX72" fmla="*/ 1527875 w 4428000"/>
                <a:gd name="connsiteY72" fmla="*/ 1007814 h 4428000"/>
                <a:gd name="connsiteX73" fmla="*/ 2214000 w 4428000"/>
                <a:gd name="connsiteY73" fmla="*/ 826281 h 4428000"/>
                <a:gd name="connsiteX74" fmla="*/ 2304000 w 4428000"/>
                <a:gd name="connsiteY74" fmla="*/ 916281 h 4428000"/>
                <a:gd name="connsiteX75" fmla="*/ 2304000 w 4428000"/>
                <a:gd name="connsiteY75" fmla="*/ 1204281 h 4428000"/>
                <a:gd name="connsiteX76" fmla="*/ 2214000 w 4428000"/>
                <a:gd name="connsiteY76" fmla="*/ 1294281 h 4428000"/>
                <a:gd name="connsiteX77" fmla="*/ 2124000 w 4428000"/>
                <a:gd name="connsiteY77" fmla="*/ 1204281 h 4428000"/>
                <a:gd name="connsiteX78" fmla="*/ 2124000 w 4428000"/>
                <a:gd name="connsiteY78" fmla="*/ 916281 h 4428000"/>
                <a:gd name="connsiteX79" fmla="*/ 2214000 w 4428000"/>
                <a:gd name="connsiteY79" fmla="*/ 826281 h 4428000"/>
                <a:gd name="connsiteX80" fmla="*/ 2214000 w 4428000"/>
                <a:gd name="connsiteY80" fmla="*/ 180000 h 4428000"/>
                <a:gd name="connsiteX81" fmla="*/ 180000 w 4428000"/>
                <a:gd name="connsiteY81" fmla="*/ 2214000 h 4428000"/>
                <a:gd name="connsiteX82" fmla="*/ 2214000 w 4428000"/>
                <a:gd name="connsiteY82" fmla="*/ 4248000 h 4428000"/>
                <a:gd name="connsiteX83" fmla="*/ 4248000 w 4428000"/>
                <a:gd name="connsiteY83" fmla="*/ 2214000 h 4428000"/>
                <a:gd name="connsiteX84" fmla="*/ 2214000 w 4428000"/>
                <a:gd name="connsiteY84" fmla="*/ 180000 h 4428000"/>
                <a:gd name="connsiteX85" fmla="*/ 2214000 w 4428000"/>
                <a:gd name="connsiteY85" fmla="*/ 0 h 4428000"/>
                <a:gd name="connsiteX86" fmla="*/ 4428000 w 4428000"/>
                <a:gd name="connsiteY86" fmla="*/ 2214000 h 4428000"/>
                <a:gd name="connsiteX87" fmla="*/ 2214000 w 4428000"/>
                <a:gd name="connsiteY87" fmla="*/ 4428000 h 4428000"/>
                <a:gd name="connsiteX88" fmla="*/ 0 w 4428000"/>
                <a:gd name="connsiteY88" fmla="*/ 2214000 h 4428000"/>
                <a:gd name="connsiteX89" fmla="*/ 2214000 w 4428000"/>
                <a:gd name="connsiteY8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4428000" h="4428000">
                  <a:moveTo>
                    <a:pt x="2040317" y="3173095"/>
                  </a:moveTo>
                  <a:lnTo>
                    <a:pt x="2083357" y="3421720"/>
                  </a:lnTo>
                  <a:lnTo>
                    <a:pt x="2339852" y="3421720"/>
                  </a:lnTo>
                  <a:lnTo>
                    <a:pt x="2382893" y="3173095"/>
                  </a:lnTo>
                  <a:close/>
                  <a:moveTo>
                    <a:pt x="1839976" y="3074977"/>
                  </a:moveTo>
                  <a:cubicBezTo>
                    <a:pt x="1840017" y="3074394"/>
                    <a:pt x="1840208" y="3074602"/>
                    <a:pt x="1840608" y="3076150"/>
                  </a:cubicBezTo>
                  <a:lnTo>
                    <a:pt x="1842211" y="3083962"/>
                  </a:lnTo>
                  <a:lnTo>
                    <a:pt x="1841997" y="3086699"/>
                  </a:lnTo>
                  <a:cubicBezTo>
                    <a:pt x="1841070" y="3085589"/>
                    <a:pt x="1839851" y="3076726"/>
                    <a:pt x="1839976" y="3074977"/>
                  </a:cubicBezTo>
                  <a:close/>
                  <a:moveTo>
                    <a:pt x="2210626" y="1580512"/>
                  </a:moveTo>
                  <a:cubicBezTo>
                    <a:pt x="1932274" y="1580512"/>
                    <a:pt x="1706626" y="1806160"/>
                    <a:pt x="1706626" y="2084512"/>
                  </a:cubicBezTo>
                  <a:cubicBezTo>
                    <a:pt x="1706626" y="2188894"/>
                    <a:pt x="1738358" y="2285865"/>
                    <a:pt x="1792701" y="2366304"/>
                  </a:cubicBezTo>
                  <a:cubicBezTo>
                    <a:pt x="1830369" y="2428299"/>
                    <a:pt x="1877560" y="2499819"/>
                    <a:pt x="1908085" y="2561814"/>
                  </a:cubicBezTo>
                  <a:cubicBezTo>
                    <a:pt x="1944903" y="2628264"/>
                    <a:pt x="1979341" y="2713766"/>
                    <a:pt x="2016159" y="2794504"/>
                  </a:cubicBezTo>
                  <a:cubicBezTo>
                    <a:pt x="2023004" y="2819949"/>
                    <a:pt x="2021840" y="2825027"/>
                    <a:pt x="2022976" y="2852589"/>
                  </a:cubicBezTo>
                  <a:lnTo>
                    <a:pt x="2022976" y="2993095"/>
                  </a:lnTo>
                  <a:lnTo>
                    <a:pt x="2120593" y="2993095"/>
                  </a:lnTo>
                  <a:lnTo>
                    <a:pt x="2120593" y="2441737"/>
                  </a:lnTo>
                  <a:lnTo>
                    <a:pt x="2026980" y="2348125"/>
                  </a:lnTo>
                  <a:cubicBezTo>
                    <a:pt x="1991833" y="2312977"/>
                    <a:pt x="1991833" y="2255993"/>
                    <a:pt x="2026980" y="2220845"/>
                  </a:cubicBezTo>
                  <a:cubicBezTo>
                    <a:pt x="2044554" y="2203271"/>
                    <a:pt x="2067587" y="2194485"/>
                    <a:pt x="2090620" y="2194485"/>
                  </a:cubicBezTo>
                  <a:cubicBezTo>
                    <a:pt x="2113653" y="2194485"/>
                    <a:pt x="2136686" y="2203271"/>
                    <a:pt x="2154259" y="2220845"/>
                  </a:cubicBezTo>
                  <a:lnTo>
                    <a:pt x="2210592" y="2277178"/>
                  </a:lnTo>
                  <a:lnTo>
                    <a:pt x="2266925" y="2220845"/>
                  </a:lnTo>
                  <a:cubicBezTo>
                    <a:pt x="2284499" y="2203271"/>
                    <a:pt x="2307532" y="2194485"/>
                    <a:pt x="2330566" y="2194485"/>
                  </a:cubicBezTo>
                  <a:cubicBezTo>
                    <a:pt x="2353599" y="2194485"/>
                    <a:pt x="2376632" y="2203271"/>
                    <a:pt x="2394205" y="2220845"/>
                  </a:cubicBezTo>
                  <a:cubicBezTo>
                    <a:pt x="2429352" y="2255993"/>
                    <a:pt x="2429353" y="2312978"/>
                    <a:pt x="2394206" y="2348125"/>
                  </a:cubicBezTo>
                  <a:lnTo>
                    <a:pt x="2300593" y="2441738"/>
                  </a:lnTo>
                  <a:lnTo>
                    <a:pt x="2300593" y="2993095"/>
                  </a:lnTo>
                  <a:lnTo>
                    <a:pt x="2398277" y="2993095"/>
                  </a:lnTo>
                  <a:lnTo>
                    <a:pt x="2398277" y="2852589"/>
                  </a:lnTo>
                  <a:cubicBezTo>
                    <a:pt x="2399413" y="2825027"/>
                    <a:pt x="2398249" y="2819949"/>
                    <a:pt x="2405094" y="2794504"/>
                  </a:cubicBezTo>
                  <a:lnTo>
                    <a:pt x="2503643" y="2590388"/>
                  </a:lnTo>
                  <a:cubicBezTo>
                    <a:pt x="2540886" y="2519021"/>
                    <a:pt x="2592197" y="2423629"/>
                    <a:pt x="2628551" y="2366304"/>
                  </a:cubicBezTo>
                  <a:cubicBezTo>
                    <a:pt x="2682895" y="2285865"/>
                    <a:pt x="2714626" y="2188894"/>
                    <a:pt x="2714626" y="2084512"/>
                  </a:cubicBezTo>
                  <a:cubicBezTo>
                    <a:pt x="2714626" y="1806160"/>
                    <a:pt x="2488978" y="1580512"/>
                    <a:pt x="2210626" y="1580512"/>
                  </a:cubicBezTo>
                  <a:close/>
                  <a:moveTo>
                    <a:pt x="2210626" y="1400512"/>
                  </a:moveTo>
                  <a:cubicBezTo>
                    <a:pt x="2588389" y="1400512"/>
                    <a:pt x="2894626" y="1706749"/>
                    <a:pt x="2894626" y="2084512"/>
                  </a:cubicBezTo>
                  <a:cubicBezTo>
                    <a:pt x="2894626" y="2232076"/>
                    <a:pt x="2847898" y="2368726"/>
                    <a:pt x="2768432" y="2480471"/>
                  </a:cubicBezTo>
                  <a:cubicBezTo>
                    <a:pt x="2737860" y="2527882"/>
                    <a:pt x="2690621" y="2596725"/>
                    <a:pt x="2671955" y="2632230"/>
                  </a:cubicBezTo>
                  <a:cubicBezTo>
                    <a:pt x="2644698" y="2693777"/>
                    <a:pt x="2580659" y="2812064"/>
                    <a:pt x="2578277" y="2852589"/>
                  </a:cubicBezTo>
                  <a:cubicBezTo>
                    <a:pt x="2573514" y="2916926"/>
                    <a:pt x="2578277" y="3000314"/>
                    <a:pt x="2578277" y="3074177"/>
                  </a:cubicBezTo>
                  <a:cubicBezTo>
                    <a:pt x="2577916" y="3084765"/>
                    <a:pt x="2577556" y="3095352"/>
                    <a:pt x="2577195" y="3105940"/>
                  </a:cubicBezTo>
                  <a:lnTo>
                    <a:pt x="2507000" y="3511430"/>
                  </a:lnTo>
                  <a:cubicBezTo>
                    <a:pt x="2507019" y="3511527"/>
                    <a:pt x="2507039" y="3511623"/>
                    <a:pt x="2507058" y="3511720"/>
                  </a:cubicBezTo>
                  <a:cubicBezTo>
                    <a:pt x="2507058" y="3561426"/>
                    <a:pt x="2466764" y="3601720"/>
                    <a:pt x="2417058" y="3601720"/>
                  </a:cubicBezTo>
                  <a:lnTo>
                    <a:pt x="2004127" y="3601720"/>
                  </a:lnTo>
                  <a:cubicBezTo>
                    <a:pt x="1954421" y="3601720"/>
                    <a:pt x="1914127" y="3561426"/>
                    <a:pt x="1914127" y="3511720"/>
                  </a:cubicBezTo>
                  <a:lnTo>
                    <a:pt x="1846014" y="3105940"/>
                  </a:lnTo>
                  <a:cubicBezTo>
                    <a:pt x="1844532" y="3096825"/>
                    <a:pt x="1843381" y="3090152"/>
                    <a:pt x="1842500" y="3085370"/>
                  </a:cubicBezTo>
                  <a:lnTo>
                    <a:pt x="1842211" y="3083962"/>
                  </a:lnTo>
                  <a:lnTo>
                    <a:pt x="1842976" y="3074177"/>
                  </a:lnTo>
                  <a:cubicBezTo>
                    <a:pt x="1842976" y="3000314"/>
                    <a:pt x="1847739" y="2893114"/>
                    <a:pt x="1842976" y="2852589"/>
                  </a:cubicBezTo>
                  <a:cubicBezTo>
                    <a:pt x="1838213" y="2809683"/>
                    <a:pt x="1764649" y="2667582"/>
                    <a:pt x="1749298" y="2646517"/>
                  </a:cubicBezTo>
                  <a:cubicBezTo>
                    <a:pt x="1732221" y="2619743"/>
                    <a:pt x="1679425" y="2512007"/>
                    <a:pt x="1652821" y="2480471"/>
                  </a:cubicBezTo>
                  <a:cubicBezTo>
                    <a:pt x="1573354" y="2368726"/>
                    <a:pt x="1526626" y="2232076"/>
                    <a:pt x="1526626" y="2084512"/>
                  </a:cubicBezTo>
                  <a:cubicBezTo>
                    <a:pt x="1526626" y="1706749"/>
                    <a:pt x="1832863" y="1400512"/>
                    <a:pt x="2210626" y="1400512"/>
                  </a:cubicBezTo>
                  <a:close/>
                  <a:moveTo>
                    <a:pt x="2900125" y="1007814"/>
                  </a:moveTo>
                  <a:cubicBezTo>
                    <a:pt x="2911727" y="1009254"/>
                    <a:pt x="2923239" y="1012992"/>
                    <a:pt x="2934000" y="1019205"/>
                  </a:cubicBezTo>
                  <a:cubicBezTo>
                    <a:pt x="2977047" y="1044058"/>
                    <a:pt x="2991796" y="1099101"/>
                    <a:pt x="2966943" y="1142147"/>
                  </a:cubicBezTo>
                  <a:lnTo>
                    <a:pt x="2822943" y="1391563"/>
                  </a:lnTo>
                  <a:cubicBezTo>
                    <a:pt x="2798090" y="1434609"/>
                    <a:pt x="2743047" y="1449358"/>
                    <a:pt x="2700000" y="1424505"/>
                  </a:cubicBezTo>
                  <a:cubicBezTo>
                    <a:pt x="2656954" y="1399652"/>
                    <a:pt x="2642205" y="1344609"/>
                    <a:pt x="2667058" y="1301563"/>
                  </a:cubicBezTo>
                  <a:lnTo>
                    <a:pt x="2811058" y="1052147"/>
                  </a:lnTo>
                  <a:cubicBezTo>
                    <a:pt x="2829697" y="1019862"/>
                    <a:pt x="2865319" y="1003495"/>
                    <a:pt x="2900125" y="1007814"/>
                  </a:cubicBezTo>
                  <a:close/>
                  <a:moveTo>
                    <a:pt x="1527875" y="1007814"/>
                  </a:moveTo>
                  <a:cubicBezTo>
                    <a:pt x="1562681" y="1003495"/>
                    <a:pt x="1598303" y="1019862"/>
                    <a:pt x="1616943" y="1052147"/>
                  </a:cubicBezTo>
                  <a:lnTo>
                    <a:pt x="1760943" y="1301563"/>
                  </a:lnTo>
                  <a:cubicBezTo>
                    <a:pt x="1785796" y="1344609"/>
                    <a:pt x="1771047" y="1399652"/>
                    <a:pt x="1728000" y="1424505"/>
                  </a:cubicBezTo>
                  <a:cubicBezTo>
                    <a:pt x="1684954" y="1449358"/>
                    <a:pt x="1629911" y="1434609"/>
                    <a:pt x="1605058" y="1391563"/>
                  </a:cubicBezTo>
                  <a:lnTo>
                    <a:pt x="1461057" y="1142147"/>
                  </a:lnTo>
                  <a:cubicBezTo>
                    <a:pt x="1436204" y="1099101"/>
                    <a:pt x="1450953" y="1044058"/>
                    <a:pt x="1494000" y="1019205"/>
                  </a:cubicBezTo>
                  <a:cubicBezTo>
                    <a:pt x="1504761" y="1012992"/>
                    <a:pt x="1516273" y="1009254"/>
                    <a:pt x="1527875" y="1007814"/>
                  </a:cubicBezTo>
                  <a:close/>
                  <a:moveTo>
                    <a:pt x="2214000" y="826281"/>
                  </a:moveTo>
                  <a:cubicBezTo>
                    <a:pt x="2263706" y="826281"/>
                    <a:pt x="2304000" y="866575"/>
                    <a:pt x="2304000" y="916281"/>
                  </a:cubicBezTo>
                  <a:lnTo>
                    <a:pt x="2304000" y="1204281"/>
                  </a:lnTo>
                  <a:cubicBezTo>
                    <a:pt x="2304000" y="1253987"/>
                    <a:pt x="2263706" y="1294281"/>
                    <a:pt x="2214000" y="1294281"/>
                  </a:cubicBezTo>
                  <a:cubicBezTo>
                    <a:pt x="2164294" y="1294281"/>
                    <a:pt x="2124000" y="1253987"/>
                    <a:pt x="2124000" y="1204281"/>
                  </a:cubicBezTo>
                  <a:lnTo>
                    <a:pt x="2124000" y="916281"/>
                  </a:lnTo>
                  <a:cubicBezTo>
                    <a:pt x="2124000" y="866575"/>
                    <a:pt x="2164294" y="826281"/>
                    <a:pt x="2214000" y="826281"/>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kumimoji="1" lang="ja-JP" altLang="en-US" sz="1200">
                <a:solidFill>
                  <a:schemeClr val="accent6"/>
                </a:solidFill>
                <a:sym typeface="+mn-lt"/>
              </a:endParaRPr>
            </a:p>
          </p:txBody>
        </p:sp>
      </p:grpSp>
      <p:sp>
        <p:nvSpPr>
          <p:cNvPr id="1136" name="四角形: 角を丸くする 9"/>
          <p:cNvSpPr/>
          <p:nvPr/>
        </p:nvSpPr>
        <p:spPr>
          <a:xfrm>
            <a:off x="3203848" y="5157192"/>
            <a:ext cx="2448272" cy="216024"/>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sz="1600" dirty="0"/>
              <a:t>課題・テーマとの親和性</a:t>
            </a:r>
          </a:p>
        </p:txBody>
      </p:sp>
      <p:sp>
        <p:nvSpPr>
          <p:cNvPr id="1137" name="四角形: 角を丸くする 10"/>
          <p:cNvSpPr/>
          <p:nvPr/>
        </p:nvSpPr>
        <p:spPr>
          <a:xfrm>
            <a:off x="5796136" y="5157192"/>
            <a:ext cx="1944216" cy="216024"/>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sz="1600" dirty="0"/>
              <a:t>革新性・優位性</a:t>
            </a:r>
          </a:p>
        </p:txBody>
      </p:sp>
    </p:spTree>
    <p:extLst>
      <p:ext uri="{BB962C8B-B14F-4D97-AF65-F5344CB8AC3E}">
        <p14:creationId xmlns:p14="http://schemas.microsoft.com/office/powerpoint/2010/main" val="4199299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9" name="正方形/長方形 4"/>
          <p:cNvSpPr/>
          <p:nvPr/>
        </p:nvSpPr>
        <p:spPr>
          <a:xfrm>
            <a:off x="0" y="0"/>
            <a:ext cx="9143999" cy="852516"/>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40" name="タイトル 1"/>
          <p:cNvSpPr>
            <a:spLocks noGrp="1"/>
          </p:cNvSpPr>
          <p:nvPr>
            <p:ph type="title"/>
          </p:nvPr>
        </p:nvSpPr>
        <p:spPr>
          <a:xfrm>
            <a:off x="457200" y="132535"/>
            <a:ext cx="8229600" cy="719980"/>
          </a:xfrm>
        </p:spPr>
        <p:txBody>
          <a:bodyPr>
            <a:noAutofit/>
          </a:bodyPr>
          <a:lstStyle/>
          <a:p>
            <a:pPr algn="l"/>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３　本事業における社会的インパクト</a:t>
            </a:r>
            <a:endParaRPr kumimoji="1"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41" name="スライド番号プレースホルダー 3"/>
          <p:cNvSpPr>
            <a:spLocks noGrp="1"/>
          </p:cNvSpPr>
          <p:nvPr>
            <p:ph type="sldNum" sz="quarter" idx="12"/>
          </p:nvPr>
        </p:nvSpPr>
        <p:spPr/>
        <p:txBody>
          <a:bodyPr/>
          <a:lstStyle/>
          <a:p>
            <a:fld id="{2B573624-9676-401E-A4F8-639460B6B7DA}" type="slidenum">
              <a:rPr kumimoji="1" lang="ja-JP" altLang="en-US" smtClean="0"/>
              <a:t>5</a:t>
            </a:fld>
            <a:endParaRPr kumimoji="1" lang="ja-JP" altLang="en-US"/>
          </a:p>
        </p:txBody>
      </p:sp>
      <p:sp>
        <p:nvSpPr>
          <p:cNvPr id="1142" name="四角形: 角を丸くする 7"/>
          <p:cNvSpPr/>
          <p:nvPr/>
        </p:nvSpPr>
        <p:spPr>
          <a:xfrm>
            <a:off x="251520" y="5131630"/>
            <a:ext cx="8712968" cy="1224720"/>
          </a:xfrm>
          <a:prstGeom prst="round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97100"/>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【審査</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ポイント</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実際に課題が解決された場合の地域への経済的インパクトは大きいか</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地域のアウトカム</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ウェルビーイング</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につながる取組か</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県内自治体への横展開可能性があるか</a:t>
            </a:r>
          </a:p>
        </p:txBody>
      </p:sp>
      <p:sp>
        <p:nvSpPr>
          <p:cNvPr id="1143" name="コンテンツ プレースホルダー 2"/>
          <p:cNvSpPr txBox="1"/>
          <p:nvPr/>
        </p:nvSpPr>
        <p:spPr>
          <a:xfrm>
            <a:off x="457200" y="1340769"/>
            <a:ext cx="8229600" cy="3672408"/>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記載項目</a:t>
            </a: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課題解決のご提案による社会的インパクトについて、以下を含めてご記載ください。</a:t>
            </a:r>
            <a:endPar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本提案によって期待される地域経済への効果、および県民の生活の質や幸福度向上への貢献について、記載ください。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県内自治体への横展開可能性（広がり）について、記載ください。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44" name="フリーフォーム 47"/>
          <p:cNvSpPr>
            <a:spLocks noChangeAspect="1"/>
          </p:cNvSpPr>
          <p:nvPr/>
        </p:nvSpPr>
        <p:spPr bwMode="gray">
          <a:xfrm>
            <a:off x="539552" y="5498904"/>
            <a:ext cx="589880" cy="589880"/>
          </a:xfrm>
          <a:custGeom>
            <a:avLst/>
            <a:gdLst>
              <a:gd name="connsiteX0" fmla="*/ 2040317 w 4428000"/>
              <a:gd name="connsiteY0" fmla="*/ 3173095 h 4428000"/>
              <a:gd name="connsiteX1" fmla="*/ 2083357 w 4428000"/>
              <a:gd name="connsiteY1" fmla="*/ 3421720 h 4428000"/>
              <a:gd name="connsiteX2" fmla="*/ 2339852 w 4428000"/>
              <a:gd name="connsiteY2" fmla="*/ 3421720 h 4428000"/>
              <a:gd name="connsiteX3" fmla="*/ 2382893 w 4428000"/>
              <a:gd name="connsiteY3" fmla="*/ 3173095 h 4428000"/>
              <a:gd name="connsiteX4" fmla="*/ 1839976 w 4428000"/>
              <a:gd name="connsiteY4" fmla="*/ 3074977 h 4428000"/>
              <a:gd name="connsiteX5" fmla="*/ 1840608 w 4428000"/>
              <a:gd name="connsiteY5" fmla="*/ 3076150 h 4428000"/>
              <a:gd name="connsiteX6" fmla="*/ 1842211 w 4428000"/>
              <a:gd name="connsiteY6" fmla="*/ 3083962 h 4428000"/>
              <a:gd name="connsiteX7" fmla="*/ 1841997 w 4428000"/>
              <a:gd name="connsiteY7" fmla="*/ 3086699 h 4428000"/>
              <a:gd name="connsiteX8" fmla="*/ 1839976 w 4428000"/>
              <a:gd name="connsiteY8" fmla="*/ 3074977 h 4428000"/>
              <a:gd name="connsiteX9" fmla="*/ 2210626 w 4428000"/>
              <a:gd name="connsiteY9" fmla="*/ 1580512 h 4428000"/>
              <a:gd name="connsiteX10" fmla="*/ 1706626 w 4428000"/>
              <a:gd name="connsiteY10" fmla="*/ 2084512 h 4428000"/>
              <a:gd name="connsiteX11" fmla="*/ 1792701 w 4428000"/>
              <a:gd name="connsiteY11" fmla="*/ 2366304 h 4428000"/>
              <a:gd name="connsiteX12" fmla="*/ 1908085 w 4428000"/>
              <a:gd name="connsiteY12" fmla="*/ 2561814 h 4428000"/>
              <a:gd name="connsiteX13" fmla="*/ 2016159 w 4428000"/>
              <a:gd name="connsiteY13" fmla="*/ 2794504 h 4428000"/>
              <a:gd name="connsiteX14" fmla="*/ 2022976 w 4428000"/>
              <a:gd name="connsiteY14" fmla="*/ 2852589 h 4428000"/>
              <a:gd name="connsiteX15" fmla="*/ 2022976 w 4428000"/>
              <a:gd name="connsiteY15" fmla="*/ 2993095 h 4428000"/>
              <a:gd name="connsiteX16" fmla="*/ 2120593 w 4428000"/>
              <a:gd name="connsiteY16" fmla="*/ 2993095 h 4428000"/>
              <a:gd name="connsiteX17" fmla="*/ 2120593 w 4428000"/>
              <a:gd name="connsiteY17" fmla="*/ 2441737 h 4428000"/>
              <a:gd name="connsiteX18" fmla="*/ 2026980 w 4428000"/>
              <a:gd name="connsiteY18" fmla="*/ 2348125 h 4428000"/>
              <a:gd name="connsiteX19" fmla="*/ 2026980 w 4428000"/>
              <a:gd name="connsiteY19" fmla="*/ 2220845 h 4428000"/>
              <a:gd name="connsiteX20" fmla="*/ 2090620 w 4428000"/>
              <a:gd name="connsiteY20" fmla="*/ 2194485 h 4428000"/>
              <a:gd name="connsiteX21" fmla="*/ 2154259 w 4428000"/>
              <a:gd name="connsiteY21" fmla="*/ 2220845 h 4428000"/>
              <a:gd name="connsiteX22" fmla="*/ 2210592 w 4428000"/>
              <a:gd name="connsiteY22" fmla="*/ 2277178 h 4428000"/>
              <a:gd name="connsiteX23" fmla="*/ 2266925 w 4428000"/>
              <a:gd name="connsiteY23" fmla="*/ 2220845 h 4428000"/>
              <a:gd name="connsiteX24" fmla="*/ 2330566 w 4428000"/>
              <a:gd name="connsiteY24" fmla="*/ 2194485 h 4428000"/>
              <a:gd name="connsiteX25" fmla="*/ 2394205 w 4428000"/>
              <a:gd name="connsiteY25" fmla="*/ 2220845 h 4428000"/>
              <a:gd name="connsiteX26" fmla="*/ 2394206 w 4428000"/>
              <a:gd name="connsiteY26" fmla="*/ 2348125 h 4428000"/>
              <a:gd name="connsiteX27" fmla="*/ 2300593 w 4428000"/>
              <a:gd name="connsiteY27" fmla="*/ 2441738 h 4428000"/>
              <a:gd name="connsiteX28" fmla="*/ 2300593 w 4428000"/>
              <a:gd name="connsiteY28" fmla="*/ 2993095 h 4428000"/>
              <a:gd name="connsiteX29" fmla="*/ 2398277 w 4428000"/>
              <a:gd name="connsiteY29" fmla="*/ 2993095 h 4428000"/>
              <a:gd name="connsiteX30" fmla="*/ 2398277 w 4428000"/>
              <a:gd name="connsiteY30" fmla="*/ 2852589 h 4428000"/>
              <a:gd name="connsiteX31" fmla="*/ 2405094 w 4428000"/>
              <a:gd name="connsiteY31" fmla="*/ 2794504 h 4428000"/>
              <a:gd name="connsiteX32" fmla="*/ 2503643 w 4428000"/>
              <a:gd name="connsiteY32" fmla="*/ 2590388 h 4428000"/>
              <a:gd name="connsiteX33" fmla="*/ 2628551 w 4428000"/>
              <a:gd name="connsiteY33" fmla="*/ 2366304 h 4428000"/>
              <a:gd name="connsiteX34" fmla="*/ 2714626 w 4428000"/>
              <a:gd name="connsiteY34" fmla="*/ 2084512 h 4428000"/>
              <a:gd name="connsiteX35" fmla="*/ 2210626 w 4428000"/>
              <a:gd name="connsiteY35" fmla="*/ 1580512 h 4428000"/>
              <a:gd name="connsiteX36" fmla="*/ 2210626 w 4428000"/>
              <a:gd name="connsiteY36" fmla="*/ 1400512 h 4428000"/>
              <a:gd name="connsiteX37" fmla="*/ 2894626 w 4428000"/>
              <a:gd name="connsiteY37" fmla="*/ 2084512 h 4428000"/>
              <a:gd name="connsiteX38" fmla="*/ 2768432 w 4428000"/>
              <a:gd name="connsiteY38" fmla="*/ 2480471 h 4428000"/>
              <a:gd name="connsiteX39" fmla="*/ 2671955 w 4428000"/>
              <a:gd name="connsiteY39" fmla="*/ 2632230 h 4428000"/>
              <a:gd name="connsiteX40" fmla="*/ 2578277 w 4428000"/>
              <a:gd name="connsiteY40" fmla="*/ 2852589 h 4428000"/>
              <a:gd name="connsiteX41" fmla="*/ 2578277 w 4428000"/>
              <a:gd name="connsiteY41" fmla="*/ 3074177 h 4428000"/>
              <a:gd name="connsiteX42" fmla="*/ 2577195 w 4428000"/>
              <a:gd name="connsiteY42" fmla="*/ 3105940 h 4428000"/>
              <a:gd name="connsiteX43" fmla="*/ 2507000 w 4428000"/>
              <a:gd name="connsiteY43" fmla="*/ 3511430 h 4428000"/>
              <a:gd name="connsiteX44" fmla="*/ 2507058 w 4428000"/>
              <a:gd name="connsiteY44" fmla="*/ 3511720 h 4428000"/>
              <a:gd name="connsiteX45" fmla="*/ 2417058 w 4428000"/>
              <a:gd name="connsiteY45" fmla="*/ 3601720 h 4428000"/>
              <a:gd name="connsiteX46" fmla="*/ 2004127 w 4428000"/>
              <a:gd name="connsiteY46" fmla="*/ 3601720 h 4428000"/>
              <a:gd name="connsiteX47" fmla="*/ 1914127 w 4428000"/>
              <a:gd name="connsiteY47" fmla="*/ 3511720 h 4428000"/>
              <a:gd name="connsiteX48" fmla="*/ 1846014 w 4428000"/>
              <a:gd name="connsiteY48" fmla="*/ 3105940 h 4428000"/>
              <a:gd name="connsiteX49" fmla="*/ 1842500 w 4428000"/>
              <a:gd name="connsiteY49" fmla="*/ 3085370 h 4428000"/>
              <a:gd name="connsiteX50" fmla="*/ 1842211 w 4428000"/>
              <a:gd name="connsiteY50" fmla="*/ 3083962 h 4428000"/>
              <a:gd name="connsiteX51" fmla="*/ 1842976 w 4428000"/>
              <a:gd name="connsiteY51" fmla="*/ 3074177 h 4428000"/>
              <a:gd name="connsiteX52" fmla="*/ 1842976 w 4428000"/>
              <a:gd name="connsiteY52" fmla="*/ 2852589 h 4428000"/>
              <a:gd name="connsiteX53" fmla="*/ 1749298 w 4428000"/>
              <a:gd name="connsiteY53" fmla="*/ 2646517 h 4428000"/>
              <a:gd name="connsiteX54" fmla="*/ 1652821 w 4428000"/>
              <a:gd name="connsiteY54" fmla="*/ 2480471 h 4428000"/>
              <a:gd name="connsiteX55" fmla="*/ 1526626 w 4428000"/>
              <a:gd name="connsiteY55" fmla="*/ 2084512 h 4428000"/>
              <a:gd name="connsiteX56" fmla="*/ 2210626 w 4428000"/>
              <a:gd name="connsiteY56" fmla="*/ 1400512 h 4428000"/>
              <a:gd name="connsiteX57" fmla="*/ 2900125 w 4428000"/>
              <a:gd name="connsiteY57" fmla="*/ 1007814 h 4428000"/>
              <a:gd name="connsiteX58" fmla="*/ 2934000 w 4428000"/>
              <a:gd name="connsiteY58" fmla="*/ 1019205 h 4428000"/>
              <a:gd name="connsiteX59" fmla="*/ 2966943 w 4428000"/>
              <a:gd name="connsiteY59" fmla="*/ 1142147 h 4428000"/>
              <a:gd name="connsiteX60" fmla="*/ 2822943 w 4428000"/>
              <a:gd name="connsiteY60" fmla="*/ 1391563 h 4428000"/>
              <a:gd name="connsiteX61" fmla="*/ 2700000 w 4428000"/>
              <a:gd name="connsiteY61" fmla="*/ 1424505 h 4428000"/>
              <a:gd name="connsiteX62" fmla="*/ 2667058 w 4428000"/>
              <a:gd name="connsiteY62" fmla="*/ 1301563 h 4428000"/>
              <a:gd name="connsiteX63" fmla="*/ 2811058 w 4428000"/>
              <a:gd name="connsiteY63" fmla="*/ 1052147 h 4428000"/>
              <a:gd name="connsiteX64" fmla="*/ 2900125 w 4428000"/>
              <a:gd name="connsiteY64" fmla="*/ 1007814 h 4428000"/>
              <a:gd name="connsiteX65" fmla="*/ 1527875 w 4428000"/>
              <a:gd name="connsiteY65" fmla="*/ 1007814 h 4428000"/>
              <a:gd name="connsiteX66" fmla="*/ 1616943 w 4428000"/>
              <a:gd name="connsiteY66" fmla="*/ 1052147 h 4428000"/>
              <a:gd name="connsiteX67" fmla="*/ 1760943 w 4428000"/>
              <a:gd name="connsiteY67" fmla="*/ 1301563 h 4428000"/>
              <a:gd name="connsiteX68" fmla="*/ 1728000 w 4428000"/>
              <a:gd name="connsiteY68" fmla="*/ 1424505 h 4428000"/>
              <a:gd name="connsiteX69" fmla="*/ 1605058 w 4428000"/>
              <a:gd name="connsiteY69" fmla="*/ 1391563 h 4428000"/>
              <a:gd name="connsiteX70" fmla="*/ 1461057 w 4428000"/>
              <a:gd name="connsiteY70" fmla="*/ 1142147 h 4428000"/>
              <a:gd name="connsiteX71" fmla="*/ 1494000 w 4428000"/>
              <a:gd name="connsiteY71" fmla="*/ 1019205 h 4428000"/>
              <a:gd name="connsiteX72" fmla="*/ 1527875 w 4428000"/>
              <a:gd name="connsiteY72" fmla="*/ 1007814 h 4428000"/>
              <a:gd name="connsiteX73" fmla="*/ 2214000 w 4428000"/>
              <a:gd name="connsiteY73" fmla="*/ 826281 h 4428000"/>
              <a:gd name="connsiteX74" fmla="*/ 2304000 w 4428000"/>
              <a:gd name="connsiteY74" fmla="*/ 916281 h 4428000"/>
              <a:gd name="connsiteX75" fmla="*/ 2304000 w 4428000"/>
              <a:gd name="connsiteY75" fmla="*/ 1204281 h 4428000"/>
              <a:gd name="connsiteX76" fmla="*/ 2214000 w 4428000"/>
              <a:gd name="connsiteY76" fmla="*/ 1294281 h 4428000"/>
              <a:gd name="connsiteX77" fmla="*/ 2124000 w 4428000"/>
              <a:gd name="connsiteY77" fmla="*/ 1204281 h 4428000"/>
              <a:gd name="connsiteX78" fmla="*/ 2124000 w 4428000"/>
              <a:gd name="connsiteY78" fmla="*/ 916281 h 4428000"/>
              <a:gd name="connsiteX79" fmla="*/ 2214000 w 4428000"/>
              <a:gd name="connsiteY79" fmla="*/ 826281 h 4428000"/>
              <a:gd name="connsiteX80" fmla="*/ 2214000 w 4428000"/>
              <a:gd name="connsiteY80" fmla="*/ 180000 h 4428000"/>
              <a:gd name="connsiteX81" fmla="*/ 180000 w 4428000"/>
              <a:gd name="connsiteY81" fmla="*/ 2214000 h 4428000"/>
              <a:gd name="connsiteX82" fmla="*/ 2214000 w 4428000"/>
              <a:gd name="connsiteY82" fmla="*/ 4248000 h 4428000"/>
              <a:gd name="connsiteX83" fmla="*/ 4248000 w 4428000"/>
              <a:gd name="connsiteY83" fmla="*/ 2214000 h 4428000"/>
              <a:gd name="connsiteX84" fmla="*/ 2214000 w 4428000"/>
              <a:gd name="connsiteY84" fmla="*/ 180000 h 4428000"/>
              <a:gd name="connsiteX85" fmla="*/ 2214000 w 4428000"/>
              <a:gd name="connsiteY85" fmla="*/ 0 h 4428000"/>
              <a:gd name="connsiteX86" fmla="*/ 4428000 w 4428000"/>
              <a:gd name="connsiteY86" fmla="*/ 2214000 h 4428000"/>
              <a:gd name="connsiteX87" fmla="*/ 2214000 w 4428000"/>
              <a:gd name="connsiteY87" fmla="*/ 4428000 h 4428000"/>
              <a:gd name="connsiteX88" fmla="*/ 0 w 4428000"/>
              <a:gd name="connsiteY88" fmla="*/ 2214000 h 4428000"/>
              <a:gd name="connsiteX89" fmla="*/ 2214000 w 4428000"/>
              <a:gd name="connsiteY8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4428000" h="4428000">
                <a:moveTo>
                  <a:pt x="2040317" y="3173095"/>
                </a:moveTo>
                <a:lnTo>
                  <a:pt x="2083357" y="3421720"/>
                </a:lnTo>
                <a:lnTo>
                  <a:pt x="2339852" y="3421720"/>
                </a:lnTo>
                <a:lnTo>
                  <a:pt x="2382893" y="3173095"/>
                </a:lnTo>
                <a:close/>
                <a:moveTo>
                  <a:pt x="1839976" y="3074977"/>
                </a:moveTo>
                <a:cubicBezTo>
                  <a:pt x="1840017" y="3074394"/>
                  <a:pt x="1840208" y="3074602"/>
                  <a:pt x="1840608" y="3076150"/>
                </a:cubicBezTo>
                <a:lnTo>
                  <a:pt x="1842211" y="3083962"/>
                </a:lnTo>
                <a:lnTo>
                  <a:pt x="1841997" y="3086699"/>
                </a:lnTo>
                <a:cubicBezTo>
                  <a:pt x="1841070" y="3085589"/>
                  <a:pt x="1839851" y="3076726"/>
                  <a:pt x="1839976" y="3074977"/>
                </a:cubicBezTo>
                <a:close/>
                <a:moveTo>
                  <a:pt x="2210626" y="1580512"/>
                </a:moveTo>
                <a:cubicBezTo>
                  <a:pt x="1932274" y="1580512"/>
                  <a:pt x="1706626" y="1806160"/>
                  <a:pt x="1706626" y="2084512"/>
                </a:cubicBezTo>
                <a:cubicBezTo>
                  <a:pt x="1706626" y="2188894"/>
                  <a:pt x="1738358" y="2285865"/>
                  <a:pt x="1792701" y="2366304"/>
                </a:cubicBezTo>
                <a:cubicBezTo>
                  <a:pt x="1830369" y="2428299"/>
                  <a:pt x="1877560" y="2499819"/>
                  <a:pt x="1908085" y="2561814"/>
                </a:cubicBezTo>
                <a:cubicBezTo>
                  <a:pt x="1944903" y="2628264"/>
                  <a:pt x="1979341" y="2713766"/>
                  <a:pt x="2016159" y="2794504"/>
                </a:cubicBezTo>
                <a:cubicBezTo>
                  <a:pt x="2023004" y="2819949"/>
                  <a:pt x="2021840" y="2825027"/>
                  <a:pt x="2022976" y="2852589"/>
                </a:cubicBezTo>
                <a:lnTo>
                  <a:pt x="2022976" y="2993095"/>
                </a:lnTo>
                <a:lnTo>
                  <a:pt x="2120593" y="2993095"/>
                </a:lnTo>
                <a:lnTo>
                  <a:pt x="2120593" y="2441737"/>
                </a:lnTo>
                <a:lnTo>
                  <a:pt x="2026980" y="2348125"/>
                </a:lnTo>
                <a:cubicBezTo>
                  <a:pt x="1991833" y="2312977"/>
                  <a:pt x="1991833" y="2255993"/>
                  <a:pt x="2026980" y="2220845"/>
                </a:cubicBezTo>
                <a:cubicBezTo>
                  <a:pt x="2044554" y="2203271"/>
                  <a:pt x="2067587" y="2194485"/>
                  <a:pt x="2090620" y="2194485"/>
                </a:cubicBezTo>
                <a:cubicBezTo>
                  <a:pt x="2113653" y="2194485"/>
                  <a:pt x="2136686" y="2203271"/>
                  <a:pt x="2154259" y="2220845"/>
                </a:cubicBezTo>
                <a:lnTo>
                  <a:pt x="2210592" y="2277178"/>
                </a:lnTo>
                <a:lnTo>
                  <a:pt x="2266925" y="2220845"/>
                </a:lnTo>
                <a:cubicBezTo>
                  <a:pt x="2284499" y="2203271"/>
                  <a:pt x="2307532" y="2194485"/>
                  <a:pt x="2330566" y="2194485"/>
                </a:cubicBezTo>
                <a:cubicBezTo>
                  <a:pt x="2353599" y="2194485"/>
                  <a:pt x="2376632" y="2203271"/>
                  <a:pt x="2394205" y="2220845"/>
                </a:cubicBezTo>
                <a:cubicBezTo>
                  <a:pt x="2429352" y="2255993"/>
                  <a:pt x="2429353" y="2312978"/>
                  <a:pt x="2394206" y="2348125"/>
                </a:cubicBezTo>
                <a:lnTo>
                  <a:pt x="2300593" y="2441738"/>
                </a:lnTo>
                <a:lnTo>
                  <a:pt x="2300593" y="2993095"/>
                </a:lnTo>
                <a:lnTo>
                  <a:pt x="2398277" y="2993095"/>
                </a:lnTo>
                <a:lnTo>
                  <a:pt x="2398277" y="2852589"/>
                </a:lnTo>
                <a:cubicBezTo>
                  <a:pt x="2399413" y="2825027"/>
                  <a:pt x="2398249" y="2819949"/>
                  <a:pt x="2405094" y="2794504"/>
                </a:cubicBezTo>
                <a:lnTo>
                  <a:pt x="2503643" y="2590388"/>
                </a:lnTo>
                <a:cubicBezTo>
                  <a:pt x="2540886" y="2519021"/>
                  <a:pt x="2592197" y="2423629"/>
                  <a:pt x="2628551" y="2366304"/>
                </a:cubicBezTo>
                <a:cubicBezTo>
                  <a:pt x="2682895" y="2285865"/>
                  <a:pt x="2714626" y="2188894"/>
                  <a:pt x="2714626" y="2084512"/>
                </a:cubicBezTo>
                <a:cubicBezTo>
                  <a:pt x="2714626" y="1806160"/>
                  <a:pt x="2488978" y="1580512"/>
                  <a:pt x="2210626" y="1580512"/>
                </a:cubicBezTo>
                <a:close/>
                <a:moveTo>
                  <a:pt x="2210626" y="1400512"/>
                </a:moveTo>
                <a:cubicBezTo>
                  <a:pt x="2588389" y="1400512"/>
                  <a:pt x="2894626" y="1706749"/>
                  <a:pt x="2894626" y="2084512"/>
                </a:cubicBezTo>
                <a:cubicBezTo>
                  <a:pt x="2894626" y="2232076"/>
                  <a:pt x="2847898" y="2368726"/>
                  <a:pt x="2768432" y="2480471"/>
                </a:cubicBezTo>
                <a:cubicBezTo>
                  <a:pt x="2737860" y="2527882"/>
                  <a:pt x="2690621" y="2596725"/>
                  <a:pt x="2671955" y="2632230"/>
                </a:cubicBezTo>
                <a:cubicBezTo>
                  <a:pt x="2644698" y="2693777"/>
                  <a:pt x="2580659" y="2812064"/>
                  <a:pt x="2578277" y="2852589"/>
                </a:cubicBezTo>
                <a:cubicBezTo>
                  <a:pt x="2573514" y="2916926"/>
                  <a:pt x="2578277" y="3000314"/>
                  <a:pt x="2578277" y="3074177"/>
                </a:cubicBezTo>
                <a:cubicBezTo>
                  <a:pt x="2577916" y="3084765"/>
                  <a:pt x="2577556" y="3095352"/>
                  <a:pt x="2577195" y="3105940"/>
                </a:cubicBezTo>
                <a:lnTo>
                  <a:pt x="2507000" y="3511430"/>
                </a:lnTo>
                <a:cubicBezTo>
                  <a:pt x="2507019" y="3511527"/>
                  <a:pt x="2507039" y="3511623"/>
                  <a:pt x="2507058" y="3511720"/>
                </a:cubicBezTo>
                <a:cubicBezTo>
                  <a:pt x="2507058" y="3561426"/>
                  <a:pt x="2466764" y="3601720"/>
                  <a:pt x="2417058" y="3601720"/>
                </a:cubicBezTo>
                <a:lnTo>
                  <a:pt x="2004127" y="3601720"/>
                </a:lnTo>
                <a:cubicBezTo>
                  <a:pt x="1954421" y="3601720"/>
                  <a:pt x="1914127" y="3561426"/>
                  <a:pt x="1914127" y="3511720"/>
                </a:cubicBezTo>
                <a:lnTo>
                  <a:pt x="1846014" y="3105940"/>
                </a:lnTo>
                <a:cubicBezTo>
                  <a:pt x="1844532" y="3096825"/>
                  <a:pt x="1843381" y="3090152"/>
                  <a:pt x="1842500" y="3085370"/>
                </a:cubicBezTo>
                <a:lnTo>
                  <a:pt x="1842211" y="3083962"/>
                </a:lnTo>
                <a:lnTo>
                  <a:pt x="1842976" y="3074177"/>
                </a:lnTo>
                <a:cubicBezTo>
                  <a:pt x="1842976" y="3000314"/>
                  <a:pt x="1847739" y="2893114"/>
                  <a:pt x="1842976" y="2852589"/>
                </a:cubicBezTo>
                <a:cubicBezTo>
                  <a:pt x="1838213" y="2809683"/>
                  <a:pt x="1764649" y="2667582"/>
                  <a:pt x="1749298" y="2646517"/>
                </a:cubicBezTo>
                <a:cubicBezTo>
                  <a:pt x="1732221" y="2619743"/>
                  <a:pt x="1679425" y="2512007"/>
                  <a:pt x="1652821" y="2480471"/>
                </a:cubicBezTo>
                <a:cubicBezTo>
                  <a:pt x="1573354" y="2368726"/>
                  <a:pt x="1526626" y="2232076"/>
                  <a:pt x="1526626" y="2084512"/>
                </a:cubicBezTo>
                <a:cubicBezTo>
                  <a:pt x="1526626" y="1706749"/>
                  <a:pt x="1832863" y="1400512"/>
                  <a:pt x="2210626" y="1400512"/>
                </a:cubicBezTo>
                <a:close/>
                <a:moveTo>
                  <a:pt x="2900125" y="1007814"/>
                </a:moveTo>
                <a:cubicBezTo>
                  <a:pt x="2911727" y="1009254"/>
                  <a:pt x="2923239" y="1012992"/>
                  <a:pt x="2934000" y="1019205"/>
                </a:cubicBezTo>
                <a:cubicBezTo>
                  <a:pt x="2977047" y="1044058"/>
                  <a:pt x="2991796" y="1099101"/>
                  <a:pt x="2966943" y="1142147"/>
                </a:cubicBezTo>
                <a:lnTo>
                  <a:pt x="2822943" y="1391563"/>
                </a:lnTo>
                <a:cubicBezTo>
                  <a:pt x="2798090" y="1434609"/>
                  <a:pt x="2743047" y="1449358"/>
                  <a:pt x="2700000" y="1424505"/>
                </a:cubicBezTo>
                <a:cubicBezTo>
                  <a:pt x="2656954" y="1399652"/>
                  <a:pt x="2642205" y="1344609"/>
                  <a:pt x="2667058" y="1301563"/>
                </a:cubicBezTo>
                <a:lnTo>
                  <a:pt x="2811058" y="1052147"/>
                </a:lnTo>
                <a:cubicBezTo>
                  <a:pt x="2829697" y="1019862"/>
                  <a:pt x="2865319" y="1003495"/>
                  <a:pt x="2900125" y="1007814"/>
                </a:cubicBezTo>
                <a:close/>
                <a:moveTo>
                  <a:pt x="1527875" y="1007814"/>
                </a:moveTo>
                <a:cubicBezTo>
                  <a:pt x="1562681" y="1003495"/>
                  <a:pt x="1598303" y="1019862"/>
                  <a:pt x="1616943" y="1052147"/>
                </a:cubicBezTo>
                <a:lnTo>
                  <a:pt x="1760943" y="1301563"/>
                </a:lnTo>
                <a:cubicBezTo>
                  <a:pt x="1785796" y="1344609"/>
                  <a:pt x="1771047" y="1399652"/>
                  <a:pt x="1728000" y="1424505"/>
                </a:cubicBezTo>
                <a:cubicBezTo>
                  <a:pt x="1684954" y="1449358"/>
                  <a:pt x="1629911" y="1434609"/>
                  <a:pt x="1605058" y="1391563"/>
                </a:cubicBezTo>
                <a:lnTo>
                  <a:pt x="1461057" y="1142147"/>
                </a:lnTo>
                <a:cubicBezTo>
                  <a:pt x="1436204" y="1099101"/>
                  <a:pt x="1450953" y="1044058"/>
                  <a:pt x="1494000" y="1019205"/>
                </a:cubicBezTo>
                <a:cubicBezTo>
                  <a:pt x="1504761" y="1012992"/>
                  <a:pt x="1516273" y="1009254"/>
                  <a:pt x="1527875" y="1007814"/>
                </a:cubicBezTo>
                <a:close/>
                <a:moveTo>
                  <a:pt x="2214000" y="826281"/>
                </a:moveTo>
                <a:cubicBezTo>
                  <a:pt x="2263706" y="826281"/>
                  <a:pt x="2304000" y="866575"/>
                  <a:pt x="2304000" y="916281"/>
                </a:cubicBezTo>
                <a:lnTo>
                  <a:pt x="2304000" y="1204281"/>
                </a:lnTo>
                <a:cubicBezTo>
                  <a:pt x="2304000" y="1253987"/>
                  <a:pt x="2263706" y="1294281"/>
                  <a:pt x="2214000" y="1294281"/>
                </a:cubicBezTo>
                <a:cubicBezTo>
                  <a:pt x="2164294" y="1294281"/>
                  <a:pt x="2124000" y="1253987"/>
                  <a:pt x="2124000" y="1204281"/>
                </a:cubicBezTo>
                <a:lnTo>
                  <a:pt x="2124000" y="916281"/>
                </a:lnTo>
                <a:cubicBezTo>
                  <a:pt x="2124000" y="866575"/>
                  <a:pt x="2164294" y="826281"/>
                  <a:pt x="2214000" y="826281"/>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kumimoji="1" lang="ja-JP" altLang="en-US" sz="1200">
              <a:solidFill>
                <a:schemeClr val="accent6"/>
              </a:solidFill>
              <a:sym typeface="+mn-lt"/>
            </a:endParaRPr>
          </a:p>
        </p:txBody>
      </p:sp>
      <p:sp>
        <p:nvSpPr>
          <p:cNvPr id="1145" name="四角形: 角を丸くする 2"/>
          <p:cNvSpPr/>
          <p:nvPr/>
        </p:nvSpPr>
        <p:spPr>
          <a:xfrm>
            <a:off x="3203848" y="5229200"/>
            <a:ext cx="2448272" cy="216024"/>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sz="1600" dirty="0"/>
              <a:t>社会的インパクト</a:t>
            </a:r>
          </a:p>
        </p:txBody>
      </p:sp>
    </p:spTree>
    <p:extLst>
      <p:ext uri="{BB962C8B-B14F-4D97-AF65-F5344CB8AC3E}">
        <p14:creationId xmlns:p14="http://schemas.microsoft.com/office/powerpoint/2010/main" val="1450580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 name="正方形/長方形 4"/>
          <p:cNvSpPr/>
          <p:nvPr/>
        </p:nvSpPr>
        <p:spPr>
          <a:xfrm>
            <a:off x="0" y="0"/>
            <a:ext cx="9143999" cy="852516"/>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48" name="タイトル 1"/>
          <p:cNvSpPr>
            <a:spLocks noGrp="1"/>
          </p:cNvSpPr>
          <p:nvPr>
            <p:ph type="title"/>
          </p:nvPr>
        </p:nvSpPr>
        <p:spPr>
          <a:xfrm>
            <a:off x="457200" y="132535"/>
            <a:ext cx="8229600" cy="719980"/>
          </a:xfrm>
        </p:spPr>
        <p:txBody>
          <a:bodyPr>
            <a:noAutofit/>
          </a:bodyPr>
          <a:lstStyle/>
          <a:p>
            <a:pPr algn="l"/>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４　自治体との想定する協業内容</a:t>
            </a:r>
            <a:endParaRPr kumimoji="1"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49" name="スライド番号プレースホルダー 3"/>
          <p:cNvSpPr>
            <a:spLocks noGrp="1"/>
          </p:cNvSpPr>
          <p:nvPr>
            <p:ph type="sldNum" sz="quarter" idx="12"/>
          </p:nvPr>
        </p:nvSpPr>
        <p:spPr/>
        <p:txBody>
          <a:bodyPr/>
          <a:lstStyle/>
          <a:p>
            <a:fld id="{2B573624-9676-401E-A4F8-639460B6B7DA}" type="slidenum">
              <a:rPr kumimoji="1" lang="ja-JP" altLang="en-US" smtClean="0"/>
              <a:t>6</a:t>
            </a:fld>
            <a:endParaRPr kumimoji="1" lang="ja-JP" altLang="en-US"/>
          </a:p>
        </p:txBody>
      </p:sp>
      <p:sp>
        <p:nvSpPr>
          <p:cNvPr id="1150" name="四角形: 角を丸くする 7"/>
          <p:cNvSpPr/>
          <p:nvPr/>
        </p:nvSpPr>
        <p:spPr>
          <a:xfrm>
            <a:off x="251520" y="5348237"/>
            <a:ext cx="8712968" cy="1008113"/>
          </a:xfrm>
          <a:prstGeom prst="round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97100"/>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【審査</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ポイント</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自治体側の導入のしやすさや、実際に課題解決までプロセスを進められる可能性があるか</a:t>
            </a:r>
          </a:p>
        </p:txBody>
      </p:sp>
      <p:sp>
        <p:nvSpPr>
          <p:cNvPr id="1151" name="コンテンツ プレースホルダー 2"/>
          <p:cNvSpPr txBox="1"/>
          <p:nvPr/>
        </p:nvSpPr>
        <p:spPr>
          <a:xfrm>
            <a:off x="457200" y="1340769"/>
            <a:ext cx="8229600" cy="3672408"/>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記載項目</a:t>
            </a: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自治体とどのように課題解決を進めていきたいかについて、ご記載ください。</a:t>
            </a:r>
            <a:endPar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自治体とともに、どのような地域課題解決を一緒に実施していきたいか、ご記入ください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具体的な内容やスケジュール等を含めて、自治体への導入プロセスを記載ください。</a:t>
            </a:r>
          </a:p>
        </p:txBody>
      </p:sp>
      <p:sp>
        <p:nvSpPr>
          <p:cNvPr id="1152" name="フリーフォーム 47"/>
          <p:cNvSpPr>
            <a:spLocks noChangeAspect="1"/>
          </p:cNvSpPr>
          <p:nvPr/>
        </p:nvSpPr>
        <p:spPr bwMode="gray">
          <a:xfrm>
            <a:off x="539552" y="5550447"/>
            <a:ext cx="589880" cy="589880"/>
          </a:xfrm>
          <a:custGeom>
            <a:avLst/>
            <a:gdLst>
              <a:gd name="connsiteX0" fmla="*/ 2040317 w 4428000"/>
              <a:gd name="connsiteY0" fmla="*/ 3173095 h 4428000"/>
              <a:gd name="connsiteX1" fmla="*/ 2083357 w 4428000"/>
              <a:gd name="connsiteY1" fmla="*/ 3421720 h 4428000"/>
              <a:gd name="connsiteX2" fmla="*/ 2339852 w 4428000"/>
              <a:gd name="connsiteY2" fmla="*/ 3421720 h 4428000"/>
              <a:gd name="connsiteX3" fmla="*/ 2382893 w 4428000"/>
              <a:gd name="connsiteY3" fmla="*/ 3173095 h 4428000"/>
              <a:gd name="connsiteX4" fmla="*/ 1839976 w 4428000"/>
              <a:gd name="connsiteY4" fmla="*/ 3074977 h 4428000"/>
              <a:gd name="connsiteX5" fmla="*/ 1840608 w 4428000"/>
              <a:gd name="connsiteY5" fmla="*/ 3076150 h 4428000"/>
              <a:gd name="connsiteX6" fmla="*/ 1842211 w 4428000"/>
              <a:gd name="connsiteY6" fmla="*/ 3083962 h 4428000"/>
              <a:gd name="connsiteX7" fmla="*/ 1841997 w 4428000"/>
              <a:gd name="connsiteY7" fmla="*/ 3086699 h 4428000"/>
              <a:gd name="connsiteX8" fmla="*/ 1839976 w 4428000"/>
              <a:gd name="connsiteY8" fmla="*/ 3074977 h 4428000"/>
              <a:gd name="connsiteX9" fmla="*/ 2210626 w 4428000"/>
              <a:gd name="connsiteY9" fmla="*/ 1580512 h 4428000"/>
              <a:gd name="connsiteX10" fmla="*/ 1706626 w 4428000"/>
              <a:gd name="connsiteY10" fmla="*/ 2084512 h 4428000"/>
              <a:gd name="connsiteX11" fmla="*/ 1792701 w 4428000"/>
              <a:gd name="connsiteY11" fmla="*/ 2366304 h 4428000"/>
              <a:gd name="connsiteX12" fmla="*/ 1908085 w 4428000"/>
              <a:gd name="connsiteY12" fmla="*/ 2561814 h 4428000"/>
              <a:gd name="connsiteX13" fmla="*/ 2016159 w 4428000"/>
              <a:gd name="connsiteY13" fmla="*/ 2794504 h 4428000"/>
              <a:gd name="connsiteX14" fmla="*/ 2022976 w 4428000"/>
              <a:gd name="connsiteY14" fmla="*/ 2852589 h 4428000"/>
              <a:gd name="connsiteX15" fmla="*/ 2022976 w 4428000"/>
              <a:gd name="connsiteY15" fmla="*/ 2993095 h 4428000"/>
              <a:gd name="connsiteX16" fmla="*/ 2120593 w 4428000"/>
              <a:gd name="connsiteY16" fmla="*/ 2993095 h 4428000"/>
              <a:gd name="connsiteX17" fmla="*/ 2120593 w 4428000"/>
              <a:gd name="connsiteY17" fmla="*/ 2441737 h 4428000"/>
              <a:gd name="connsiteX18" fmla="*/ 2026980 w 4428000"/>
              <a:gd name="connsiteY18" fmla="*/ 2348125 h 4428000"/>
              <a:gd name="connsiteX19" fmla="*/ 2026980 w 4428000"/>
              <a:gd name="connsiteY19" fmla="*/ 2220845 h 4428000"/>
              <a:gd name="connsiteX20" fmla="*/ 2090620 w 4428000"/>
              <a:gd name="connsiteY20" fmla="*/ 2194485 h 4428000"/>
              <a:gd name="connsiteX21" fmla="*/ 2154259 w 4428000"/>
              <a:gd name="connsiteY21" fmla="*/ 2220845 h 4428000"/>
              <a:gd name="connsiteX22" fmla="*/ 2210592 w 4428000"/>
              <a:gd name="connsiteY22" fmla="*/ 2277178 h 4428000"/>
              <a:gd name="connsiteX23" fmla="*/ 2266925 w 4428000"/>
              <a:gd name="connsiteY23" fmla="*/ 2220845 h 4428000"/>
              <a:gd name="connsiteX24" fmla="*/ 2330566 w 4428000"/>
              <a:gd name="connsiteY24" fmla="*/ 2194485 h 4428000"/>
              <a:gd name="connsiteX25" fmla="*/ 2394205 w 4428000"/>
              <a:gd name="connsiteY25" fmla="*/ 2220845 h 4428000"/>
              <a:gd name="connsiteX26" fmla="*/ 2394206 w 4428000"/>
              <a:gd name="connsiteY26" fmla="*/ 2348125 h 4428000"/>
              <a:gd name="connsiteX27" fmla="*/ 2300593 w 4428000"/>
              <a:gd name="connsiteY27" fmla="*/ 2441738 h 4428000"/>
              <a:gd name="connsiteX28" fmla="*/ 2300593 w 4428000"/>
              <a:gd name="connsiteY28" fmla="*/ 2993095 h 4428000"/>
              <a:gd name="connsiteX29" fmla="*/ 2398277 w 4428000"/>
              <a:gd name="connsiteY29" fmla="*/ 2993095 h 4428000"/>
              <a:gd name="connsiteX30" fmla="*/ 2398277 w 4428000"/>
              <a:gd name="connsiteY30" fmla="*/ 2852589 h 4428000"/>
              <a:gd name="connsiteX31" fmla="*/ 2405094 w 4428000"/>
              <a:gd name="connsiteY31" fmla="*/ 2794504 h 4428000"/>
              <a:gd name="connsiteX32" fmla="*/ 2503643 w 4428000"/>
              <a:gd name="connsiteY32" fmla="*/ 2590388 h 4428000"/>
              <a:gd name="connsiteX33" fmla="*/ 2628551 w 4428000"/>
              <a:gd name="connsiteY33" fmla="*/ 2366304 h 4428000"/>
              <a:gd name="connsiteX34" fmla="*/ 2714626 w 4428000"/>
              <a:gd name="connsiteY34" fmla="*/ 2084512 h 4428000"/>
              <a:gd name="connsiteX35" fmla="*/ 2210626 w 4428000"/>
              <a:gd name="connsiteY35" fmla="*/ 1580512 h 4428000"/>
              <a:gd name="connsiteX36" fmla="*/ 2210626 w 4428000"/>
              <a:gd name="connsiteY36" fmla="*/ 1400512 h 4428000"/>
              <a:gd name="connsiteX37" fmla="*/ 2894626 w 4428000"/>
              <a:gd name="connsiteY37" fmla="*/ 2084512 h 4428000"/>
              <a:gd name="connsiteX38" fmla="*/ 2768432 w 4428000"/>
              <a:gd name="connsiteY38" fmla="*/ 2480471 h 4428000"/>
              <a:gd name="connsiteX39" fmla="*/ 2671955 w 4428000"/>
              <a:gd name="connsiteY39" fmla="*/ 2632230 h 4428000"/>
              <a:gd name="connsiteX40" fmla="*/ 2578277 w 4428000"/>
              <a:gd name="connsiteY40" fmla="*/ 2852589 h 4428000"/>
              <a:gd name="connsiteX41" fmla="*/ 2578277 w 4428000"/>
              <a:gd name="connsiteY41" fmla="*/ 3074177 h 4428000"/>
              <a:gd name="connsiteX42" fmla="*/ 2577195 w 4428000"/>
              <a:gd name="connsiteY42" fmla="*/ 3105940 h 4428000"/>
              <a:gd name="connsiteX43" fmla="*/ 2507000 w 4428000"/>
              <a:gd name="connsiteY43" fmla="*/ 3511430 h 4428000"/>
              <a:gd name="connsiteX44" fmla="*/ 2507058 w 4428000"/>
              <a:gd name="connsiteY44" fmla="*/ 3511720 h 4428000"/>
              <a:gd name="connsiteX45" fmla="*/ 2417058 w 4428000"/>
              <a:gd name="connsiteY45" fmla="*/ 3601720 h 4428000"/>
              <a:gd name="connsiteX46" fmla="*/ 2004127 w 4428000"/>
              <a:gd name="connsiteY46" fmla="*/ 3601720 h 4428000"/>
              <a:gd name="connsiteX47" fmla="*/ 1914127 w 4428000"/>
              <a:gd name="connsiteY47" fmla="*/ 3511720 h 4428000"/>
              <a:gd name="connsiteX48" fmla="*/ 1846014 w 4428000"/>
              <a:gd name="connsiteY48" fmla="*/ 3105940 h 4428000"/>
              <a:gd name="connsiteX49" fmla="*/ 1842500 w 4428000"/>
              <a:gd name="connsiteY49" fmla="*/ 3085370 h 4428000"/>
              <a:gd name="connsiteX50" fmla="*/ 1842211 w 4428000"/>
              <a:gd name="connsiteY50" fmla="*/ 3083962 h 4428000"/>
              <a:gd name="connsiteX51" fmla="*/ 1842976 w 4428000"/>
              <a:gd name="connsiteY51" fmla="*/ 3074177 h 4428000"/>
              <a:gd name="connsiteX52" fmla="*/ 1842976 w 4428000"/>
              <a:gd name="connsiteY52" fmla="*/ 2852589 h 4428000"/>
              <a:gd name="connsiteX53" fmla="*/ 1749298 w 4428000"/>
              <a:gd name="connsiteY53" fmla="*/ 2646517 h 4428000"/>
              <a:gd name="connsiteX54" fmla="*/ 1652821 w 4428000"/>
              <a:gd name="connsiteY54" fmla="*/ 2480471 h 4428000"/>
              <a:gd name="connsiteX55" fmla="*/ 1526626 w 4428000"/>
              <a:gd name="connsiteY55" fmla="*/ 2084512 h 4428000"/>
              <a:gd name="connsiteX56" fmla="*/ 2210626 w 4428000"/>
              <a:gd name="connsiteY56" fmla="*/ 1400512 h 4428000"/>
              <a:gd name="connsiteX57" fmla="*/ 2900125 w 4428000"/>
              <a:gd name="connsiteY57" fmla="*/ 1007814 h 4428000"/>
              <a:gd name="connsiteX58" fmla="*/ 2934000 w 4428000"/>
              <a:gd name="connsiteY58" fmla="*/ 1019205 h 4428000"/>
              <a:gd name="connsiteX59" fmla="*/ 2966943 w 4428000"/>
              <a:gd name="connsiteY59" fmla="*/ 1142147 h 4428000"/>
              <a:gd name="connsiteX60" fmla="*/ 2822943 w 4428000"/>
              <a:gd name="connsiteY60" fmla="*/ 1391563 h 4428000"/>
              <a:gd name="connsiteX61" fmla="*/ 2700000 w 4428000"/>
              <a:gd name="connsiteY61" fmla="*/ 1424505 h 4428000"/>
              <a:gd name="connsiteX62" fmla="*/ 2667058 w 4428000"/>
              <a:gd name="connsiteY62" fmla="*/ 1301563 h 4428000"/>
              <a:gd name="connsiteX63" fmla="*/ 2811058 w 4428000"/>
              <a:gd name="connsiteY63" fmla="*/ 1052147 h 4428000"/>
              <a:gd name="connsiteX64" fmla="*/ 2900125 w 4428000"/>
              <a:gd name="connsiteY64" fmla="*/ 1007814 h 4428000"/>
              <a:gd name="connsiteX65" fmla="*/ 1527875 w 4428000"/>
              <a:gd name="connsiteY65" fmla="*/ 1007814 h 4428000"/>
              <a:gd name="connsiteX66" fmla="*/ 1616943 w 4428000"/>
              <a:gd name="connsiteY66" fmla="*/ 1052147 h 4428000"/>
              <a:gd name="connsiteX67" fmla="*/ 1760943 w 4428000"/>
              <a:gd name="connsiteY67" fmla="*/ 1301563 h 4428000"/>
              <a:gd name="connsiteX68" fmla="*/ 1728000 w 4428000"/>
              <a:gd name="connsiteY68" fmla="*/ 1424505 h 4428000"/>
              <a:gd name="connsiteX69" fmla="*/ 1605058 w 4428000"/>
              <a:gd name="connsiteY69" fmla="*/ 1391563 h 4428000"/>
              <a:gd name="connsiteX70" fmla="*/ 1461057 w 4428000"/>
              <a:gd name="connsiteY70" fmla="*/ 1142147 h 4428000"/>
              <a:gd name="connsiteX71" fmla="*/ 1494000 w 4428000"/>
              <a:gd name="connsiteY71" fmla="*/ 1019205 h 4428000"/>
              <a:gd name="connsiteX72" fmla="*/ 1527875 w 4428000"/>
              <a:gd name="connsiteY72" fmla="*/ 1007814 h 4428000"/>
              <a:gd name="connsiteX73" fmla="*/ 2214000 w 4428000"/>
              <a:gd name="connsiteY73" fmla="*/ 826281 h 4428000"/>
              <a:gd name="connsiteX74" fmla="*/ 2304000 w 4428000"/>
              <a:gd name="connsiteY74" fmla="*/ 916281 h 4428000"/>
              <a:gd name="connsiteX75" fmla="*/ 2304000 w 4428000"/>
              <a:gd name="connsiteY75" fmla="*/ 1204281 h 4428000"/>
              <a:gd name="connsiteX76" fmla="*/ 2214000 w 4428000"/>
              <a:gd name="connsiteY76" fmla="*/ 1294281 h 4428000"/>
              <a:gd name="connsiteX77" fmla="*/ 2124000 w 4428000"/>
              <a:gd name="connsiteY77" fmla="*/ 1204281 h 4428000"/>
              <a:gd name="connsiteX78" fmla="*/ 2124000 w 4428000"/>
              <a:gd name="connsiteY78" fmla="*/ 916281 h 4428000"/>
              <a:gd name="connsiteX79" fmla="*/ 2214000 w 4428000"/>
              <a:gd name="connsiteY79" fmla="*/ 826281 h 4428000"/>
              <a:gd name="connsiteX80" fmla="*/ 2214000 w 4428000"/>
              <a:gd name="connsiteY80" fmla="*/ 180000 h 4428000"/>
              <a:gd name="connsiteX81" fmla="*/ 180000 w 4428000"/>
              <a:gd name="connsiteY81" fmla="*/ 2214000 h 4428000"/>
              <a:gd name="connsiteX82" fmla="*/ 2214000 w 4428000"/>
              <a:gd name="connsiteY82" fmla="*/ 4248000 h 4428000"/>
              <a:gd name="connsiteX83" fmla="*/ 4248000 w 4428000"/>
              <a:gd name="connsiteY83" fmla="*/ 2214000 h 4428000"/>
              <a:gd name="connsiteX84" fmla="*/ 2214000 w 4428000"/>
              <a:gd name="connsiteY84" fmla="*/ 180000 h 4428000"/>
              <a:gd name="connsiteX85" fmla="*/ 2214000 w 4428000"/>
              <a:gd name="connsiteY85" fmla="*/ 0 h 4428000"/>
              <a:gd name="connsiteX86" fmla="*/ 4428000 w 4428000"/>
              <a:gd name="connsiteY86" fmla="*/ 2214000 h 4428000"/>
              <a:gd name="connsiteX87" fmla="*/ 2214000 w 4428000"/>
              <a:gd name="connsiteY87" fmla="*/ 4428000 h 4428000"/>
              <a:gd name="connsiteX88" fmla="*/ 0 w 4428000"/>
              <a:gd name="connsiteY88" fmla="*/ 2214000 h 4428000"/>
              <a:gd name="connsiteX89" fmla="*/ 2214000 w 4428000"/>
              <a:gd name="connsiteY8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4428000" h="4428000">
                <a:moveTo>
                  <a:pt x="2040317" y="3173095"/>
                </a:moveTo>
                <a:lnTo>
                  <a:pt x="2083357" y="3421720"/>
                </a:lnTo>
                <a:lnTo>
                  <a:pt x="2339852" y="3421720"/>
                </a:lnTo>
                <a:lnTo>
                  <a:pt x="2382893" y="3173095"/>
                </a:lnTo>
                <a:close/>
                <a:moveTo>
                  <a:pt x="1839976" y="3074977"/>
                </a:moveTo>
                <a:cubicBezTo>
                  <a:pt x="1840017" y="3074394"/>
                  <a:pt x="1840208" y="3074602"/>
                  <a:pt x="1840608" y="3076150"/>
                </a:cubicBezTo>
                <a:lnTo>
                  <a:pt x="1842211" y="3083962"/>
                </a:lnTo>
                <a:lnTo>
                  <a:pt x="1841997" y="3086699"/>
                </a:lnTo>
                <a:cubicBezTo>
                  <a:pt x="1841070" y="3085589"/>
                  <a:pt x="1839851" y="3076726"/>
                  <a:pt x="1839976" y="3074977"/>
                </a:cubicBezTo>
                <a:close/>
                <a:moveTo>
                  <a:pt x="2210626" y="1580512"/>
                </a:moveTo>
                <a:cubicBezTo>
                  <a:pt x="1932274" y="1580512"/>
                  <a:pt x="1706626" y="1806160"/>
                  <a:pt x="1706626" y="2084512"/>
                </a:cubicBezTo>
                <a:cubicBezTo>
                  <a:pt x="1706626" y="2188894"/>
                  <a:pt x="1738358" y="2285865"/>
                  <a:pt x="1792701" y="2366304"/>
                </a:cubicBezTo>
                <a:cubicBezTo>
                  <a:pt x="1830369" y="2428299"/>
                  <a:pt x="1877560" y="2499819"/>
                  <a:pt x="1908085" y="2561814"/>
                </a:cubicBezTo>
                <a:cubicBezTo>
                  <a:pt x="1944903" y="2628264"/>
                  <a:pt x="1979341" y="2713766"/>
                  <a:pt x="2016159" y="2794504"/>
                </a:cubicBezTo>
                <a:cubicBezTo>
                  <a:pt x="2023004" y="2819949"/>
                  <a:pt x="2021840" y="2825027"/>
                  <a:pt x="2022976" y="2852589"/>
                </a:cubicBezTo>
                <a:lnTo>
                  <a:pt x="2022976" y="2993095"/>
                </a:lnTo>
                <a:lnTo>
                  <a:pt x="2120593" y="2993095"/>
                </a:lnTo>
                <a:lnTo>
                  <a:pt x="2120593" y="2441737"/>
                </a:lnTo>
                <a:lnTo>
                  <a:pt x="2026980" y="2348125"/>
                </a:lnTo>
                <a:cubicBezTo>
                  <a:pt x="1991833" y="2312977"/>
                  <a:pt x="1991833" y="2255993"/>
                  <a:pt x="2026980" y="2220845"/>
                </a:cubicBezTo>
                <a:cubicBezTo>
                  <a:pt x="2044554" y="2203271"/>
                  <a:pt x="2067587" y="2194485"/>
                  <a:pt x="2090620" y="2194485"/>
                </a:cubicBezTo>
                <a:cubicBezTo>
                  <a:pt x="2113653" y="2194485"/>
                  <a:pt x="2136686" y="2203271"/>
                  <a:pt x="2154259" y="2220845"/>
                </a:cubicBezTo>
                <a:lnTo>
                  <a:pt x="2210592" y="2277178"/>
                </a:lnTo>
                <a:lnTo>
                  <a:pt x="2266925" y="2220845"/>
                </a:lnTo>
                <a:cubicBezTo>
                  <a:pt x="2284499" y="2203271"/>
                  <a:pt x="2307532" y="2194485"/>
                  <a:pt x="2330566" y="2194485"/>
                </a:cubicBezTo>
                <a:cubicBezTo>
                  <a:pt x="2353599" y="2194485"/>
                  <a:pt x="2376632" y="2203271"/>
                  <a:pt x="2394205" y="2220845"/>
                </a:cubicBezTo>
                <a:cubicBezTo>
                  <a:pt x="2429352" y="2255993"/>
                  <a:pt x="2429353" y="2312978"/>
                  <a:pt x="2394206" y="2348125"/>
                </a:cubicBezTo>
                <a:lnTo>
                  <a:pt x="2300593" y="2441738"/>
                </a:lnTo>
                <a:lnTo>
                  <a:pt x="2300593" y="2993095"/>
                </a:lnTo>
                <a:lnTo>
                  <a:pt x="2398277" y="2993095"/>
                </a:lnTo>
                <a:lnTo>
                  <a:pt x="2398277" y="2852589"/>
                </a:lnTo>
                <a:cubicBezTo>
                  <a:pt x="2399413" y="2825027"/>
                  <a:pt x="2398249" y="2819949"/>
                  <a:pt x="2405094" y="2794504"/>
                </a:cubicBezTo>
                <a:lnTo>
                  <a:pt x="2503643" y="2590388"/>
                </a:lnTo>
                <a:cubicBezTo>
                  <a:pt x="2540886" y="2519021"/>
                  <a:pt x="2592197" y="2423629"/>
                  <a:pt x="2628551" y="2366304"/>
                </a:cubicBezTo>
                <a:cubicBezTo>
                  <a:pt x="2682895" y="2285865"/>
                  <a:pt x="2714626" y="2188894"/>
                  <a:pt x="2714626" y="2084512"/>
                </a:cubicBezTo>
                <a:cubicBezTo>
                  <a:pt x="2714626" y="1806160"/>
                  <a:pt x="2488978" y="1580512"/>
                  <a:pt x="2210626" y="1580512"/>
                </a:cubicBezTo>
                <a:close/>
                <a:moveTo>
                  <a:pt x="2210626" y="1400512"/>
                </a:moveTo>
                <a:cubicBezTo>
                  <a:pt x="2588389" y="1400512"/>
                  <a:pt x="2894626" y="1706749"/>
                  <a:pt x="2894626" y="2084512"/>
                </a:cubicBezTo>
                <a:cubicBezTo>
                  <a:pt x="2894626" y="2232076"/>
                  <a:pt x="2847898" y="2368726"/>
                  <a:pt x="2768432" y="2480471"/>
                </a:cubicBezTo>
                <a:cubicBezTo>
                  <a:pt x="2737860" y="2527882"/>
                  <a:pt x="2690621" y="2596725"/>
                  <a:pt x="2671955" y="2632230"/>
                </a:cubicBezTo>
                <a:cubicBezTo>
                  <a:pt x="2644698" y="2693777"/>
                  <a:pt x="2580659" y="2812064"/>
                  <a:pt x="2578277" y="2852589"/>
                </a:cubicBezTo>
                <a:cubicBezTo>
                  <a:pt x="2573514" y="2916926"/>
                  <a:pt x="2578277" y="3000314"/>
                  <a:pt x="2578277" y="3074177"/>
                </a:cubicBezTo>
                <a:cubicBezTo>
                  <a:pt x="2577916" y="3084765"/>
                  <a:pt x="2577556" y="3095352"/>
                  <a:pt x="2577195" y="3105940"/>
                </a:cubicBezTo>
                <a:lnTo>
                  <a:pt x="2507000" y="3511430"/>
                </a:lnTo>
                <a:cubicBezTo>
                  <a:pt x="2507019" y="3511527"/>
                  <a:pt x="2507039" y="3511623"/>
                  <a:pt x="2507058" y="3511720"/>
                </a:cubicBezTo>
                <a:cubicBezTo>
                  <a:pt x="2507058" y="3561426"/>
                  <a:pt x="2466764" y="3601720"/>
                  <a:pt x="2417058" y="3601720"/>
                </a:cubicBezTo>
                <a:lnTo>
                  <a:pt x="2004127" y="3601720"/>
                </a:lnTo>
                <a:cubicBezTo>
                  <a:pt x="1954421" y="3601720"/>
                  <a:pt x="1914127" y="3561426"/>
                  <a:pt x="1914127" y="3511720"/>
                </a:cubicBezTo>
                <a:lnTo>
                  <a:pt x="1846014" y="3105940"/>
                </a:lnTo>
                <a:cubicBezTo>
                  <a:pt x="1844532" y="3096825"/>
                  <a:pt x="1843381" y="3090152"/>
                  <a:pt x="1842500" y="3085370"/>
                </a:cubicBezTo>
                <a:lnTo>
                  <a:pt x="1842211" y="3083962"/>
                </a:lnTo>
                <a:lnTo>
                  <a:pt x="1842976" y="3074177"/>
                </a:lnTo>
                <a:cubicBezTo>
                  <a:pt x="1842976" y="3000314"/>
                  <a:pt x="1847739" y="2893114"/>
                  <a:pt x="1842976" y="2852589"/>
                </a:cubicBezTo>
                <a:cubicBezTo>
                  <a:pt x="1838213" y="2809683"/>
                  <a:pt x="1764649" y="2667582"/>
                  <a:pt x="1749298" y="2646517"/>
                </a:cubicBezTo>
                <a:cubicBezTo>
                  <a:pt x="1732221" y="2619743"/>
                  <a:pt x="1679425" y="2512007"/>
                  <a:pt x="1652821" y="2480471"/>
                </a:cubicBezTo>
                <a:cubicBezTo>
                  <a:pt x="1573354" y="2368726"/>
                  <a:pt x="1526626" y="2232076"/>
                  <a:pt x="1526626" y="2084512"/>
                </a:cubicBezTo>
                <a:cubicBezTo>
                  <a:pt x="1526626" y="1706749"/>
                  <a:pt x="1832863" y="1400512"/>
                  <a:pt x="2210626" y="1400512"/>
                </a:cubicBezTo>
                <a:close/>
                <a:moveTo>
                  <a:pt x="2900125" y="1007814"/>
                </a:moveTo>
                <a:cubicBezTo>
                  <a:pt x="2911727" y="1009254"/>
                  <a:pt x="2923239" y="1012992"/>
                  <a:pt x="2934000" y="1019205"/>
                </a:cubicBezTo>
                <a:cubicBezTo>
                  <a:pt x="2977047" y="1044058"/>
                  <a:pt x="2991796" y="1099101"/>
                  <a:pt x="2966943" y="1142147"/>
                </a:cubicBezTo>
                <a:lnTo>
                  <a:pt x="2822943" y="1391563"/>
                </a:lnTo>
                <a:cubicBezTo>
                  <a:pt x="2798090" y="1434609"/>
                  <a:pt x="2743047" y="1449358"/>
                  <a:pt x="2700000" y="1424505"/>
                </a:cubicBezTo>
                <a:cubicBezTo>
                  <a:pt x="2656954" y="1399652"/>
                  <a:pt x="2642205" y="1344609"/>
                  <a:pt x="2667058" y="1301563"/>
                </a:cubicBezTo>
                <a:lnTo>
                  <a:pt x="2811058" y="1052147"/>
                </a:lnTo>
                <a:cubicBezTo>
                  <a:pt x="2829697" y="1019862"/>
                  <a:pt x="2865319" y="1003495"/>
                  <a:pt x="2900125" y="1007814"/>
                </a:cubicBezTo>
                <a:close/>
                <a:moveTo>
                  <a:pt x="1527875" y="1007814"/>
                </a:moveTo>
                <a:cubicBezTo>
                  <a:pt x="1562681" y="1003495"/>
                  <a:pt x="1598303" y="1019862"/>
                  <a:pt x="1616943" y="1052147"/>
                </a:cubicBezTo>
                <a:lnTo>
                  <a:pt x="1760943" y="1301563"/>
                </a:lnTo>
                <a:cubicBezTo>
                  <a:pt x="1785796" y="1344609"/>
                  <a:pt x="1771047" y="1399652"/>
                  <a:pt x="1728000" y="1424505"/>
                </a:cubicBezTo>
                <a:cubicBezTo>
                  <a:pt x="1684954" y="1449358"/>
                  <a:pt x="1629911" y="1434609"/>
                  <a:pt x="1605058" y="1391563"/>
                </a:cubicBezTo>
                <a:lnTo>
                  <a:pt x="1461057" y="1142147"/>
                </a:lnTo>
                <a:cubicBezTo>
                  <a:pt x="1436204" y="1099101"/>
                  <a:pt x="1450953" y="1044058"/>
                  <a:pt x="1494000" y="1019205"/>
                </a:cubicBezTo>
                <a:cubicBezTo>
                  <a:pt x="1504761" y="1012992"/>
                  <a:pt x="1516273" y="1009254"/>
                  <a:pt x="1527875" y="1007814"/>
                </a:cubicBezTo>
                <a:close/>
                <a:moveTo>
                  <a:pt x="2214000" y="826281"/>
                </a:moveTo>
                <a:cubicBezTo>
                  <a:pt x="2263706" y="826281"/>
                  <a:pt x="2304000" y="866575"/>
                  <a:pt x="2304000" y="916281"/>
                </a:cubicBezTo>
                <a:lnTo>
                  <a:pt x="2304000" y="1204281"/>
                </a:lnTo>
                <a:cubicBezTo>
                  <a:pt x="2304000" y="1253987"/>
                  <a:pt x="2263706" y="1294281"/>
                  <a:pt x="2214000" y="1294281"/>
                </a:cubicBezTo>
                <a:cubicBezTo>
                  <a:pt x="2164294" y="1294281"/>
                  <a:pt x="2124000" y="1253987"/>
                  <a:pt x="2124000" y="1204281"/>
                </a:cubicBezTo>
                <a:lnTo>
                  <a:pt x="2124000" y="916281"/>
                </a:lnTo>
                <a:cubicBezTo>
                  <a:pt x="2124000" y="866575"/>
                  <a:pt x="2164294" y="826281"/>
                  <a:pt x="2214000" y="826281"/>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kumimoji="1" lang="ja-JP" altLang="en-US" sz="1200">
              <a:solidFill>
                <a:schemeClr val="accent6"/>
              </a:solidFill>
              <a:sym typeface="+mn-lt"/>
            </a:endParaRPr>
          </a:p>
        </p:txBody>
      </p:sp>
      <p:sp>
        <p:nvSpPr>
          <p:cNvPr id="1153" name="四角形: 角を丸くする 2"/>
          <p:cNvSpPr/>
          <p:nvPr/>
        </p:nvSpPr>
        <p:spPr>
          <a:xfrm>
            <a:off x="3203848" y="5442435"/>
            <a:ext cx="2448272" cy="216024"/>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sz="1600" dirty="0"/>
              <a:t>実現可能性</a:t>
            </a:r>
          </a:p>
        </p:txBody>
      </p:sp>
    </p:spTree>
    <p:extLst>
      <p:ext uri="{BB962C8B-B14F-4D97-AF65-F5344CB8AC3E}">
        <p14:creationId xmlns:p14="http://schemas.microsoft.com/office/powerpoint/2010/main" val="3831080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5" name="正方形/長方形 4"/>
          <p:cNvSpPr/>
          <p:nvPr/>
        </p:nvSpPr>
        <p:spPr>
          <a:xfrm>
            <a:off x="0" y="0"/>
            <a:ext cx="9143999" cy="852516"/>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56" name="タイトル 1"/>
          <p:cNvSpPr>
            <a:spLocks noGrp="1"/>
          </p:cNvSpPr>
          <p:nvPr>
            <p:ph type="title"/>
          </p:nvPr>
        </p:nvSpPr>
        <p:spPr>
          <a:xfrm>
            <a:off x="457200" y="132535"/>
            <a:ext cx="8229600" cy="719980"/>
          </a:xfrm>
        </p:spPr>
        <p:txBody>
          <a:bodyPr>
            <a:noAutofit/>
          </a:bodyPr>
          <a:lstStyle/>
          <a:p>
            <a:pPr algn="l"/>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５　実施体制・過去実績</a:t>
            </a:r>
            <a:endParaRPr kumimoji="1"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57" name="スライド番号プレースホルダー 3"/>
          <p:cNvSpPr>
            <a:spLocks noGrp="1"/>
          </p:cNvSpPr>
          <p:nvPr>
            <p:ph type="sldNum" sz="quarter" idx="12"/>
          </p:nvPr>
        </p:nvSpPr>
        <p:spPr/>
        <p:txBody>
          <a:bodyPr/>
          <a:lstStyle/>
          <a:p>
            <a:fld id="{2B573624-9676-401E-A4F8-639460B6B7DA}" type="slidenum">
              <a:rPr kumimoji="1" lang="ja-JP" altLang="en-US" smtClean="0"/>
              <a:t>7</a:t>
            </a:fld>
            <a:endParaRPr kumimoji="1" lang="ja-JP" altLang="en-US"/>
          </a:p>
        </p:txBody>
      </p:sp>
      <p:sp>
        <p:nvSpPr>
          <p:cNvPr id="1158" name="コンテンツ プレースホルダー 2"/>
          <p:cNvSpPr txBox="1"/>
          <p:nvPr/>
        </p:nvSpPr>
        <p:spPr>
          <a:xfrm>
            <a:off x="457200" y="1340769"/>
            <a:ext cx="8229600" cy="3672408"/>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記載項目</a:t>
            </a: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実施体制及び過去実績について、ご記載ください。</a:t>
            </a:r>
            <a:endPar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サービス提供体制を記載ください。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他自治体等への導入実績を記載ください。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59" name="四角形: 角を丸くする 2"/>
          <p:cNvSpPr/>
          <p:nvPr/>
        </p:nvSpPr>
        <p:spPr>
          <a:xfrm>
            <a:off x="251520" y="5445224"/>
            <a:ext cx="8712968" cy="852516"/>
          </a:xfrm>
          <a:prstGeom prst="round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97100"/>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【審査</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ポイント</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過去実績やサービス提供体制を踏まえ実現可能性が見込まれるか</a:t>
            </a:r>
          </a:p>
        </p:txBody>
      </p:sp>
      <p:sp>
        <p:nvSpPr>
          <p:cNvPr id="1160" name="フリーフォーム 47"/>
          <p:cNvSpPr>
            <a:spLocks noChangeAspect="1"/>
          </p:cNvSpPr>
          <p:nvPr/>
        </p:nvSpPr>
        <p:spPr bwMode="gray">
          <a:xfrm>
            <a:off x="539552" y="5575424"/>
            <a:ext cx="589880" cy="589880"/>
          </a:xfrm>
          <a:custGeom>
            <a:avLst/>
            <a:gdLst>
              <a:gd name="connsiteX0" fmla="*/ 2040317 w 4428000"/>
              <a:gd name="connsiteY0" fmla="*/ 3173095 h 4428000"/>
              <a:gd name="connsiteX1" fmla="*/ 2083357 w 4428000"/>
              <a:gd name="connsiteY1" fmla="*/ 3421720 h 4428000"/>
              <a:gd name="connsiteX2" fmla="*/ 2339852 w 4428000"/>
              <a:gd name="connsiteY2" fmla="*/ 3421720 h 4428000"/>
              <a:gd name="connsiteX3" fmla="*/ 2382893 w 4428000"/>
              <a:gd name="connsiteY3" fmla="*/ 3173095 h 4428000"/>
              <a:gd name="connsiteX4" fmla="*/ 1839976 w 4428000"/>
              <a:gd name="connsiteY4" fmla="*/ 3074977 h 4428000"/>
              <a:gd name="connsiteX5" fmla="*/ 1840608 w 4428000"/>
              <a:gd name="connsiteY5" fmla="*/ 3076150 h 4428000"/>
              <a:gd name="connsiteX6" fmla="*/ 1842211 w 4428000"/>
              <a:gd name="connsiteY6" fmla="*/ 3083962 h 4428000"/>
              <a:gd name="connsiteX7" fmla="*/ 1841997 w 4428000"/>
              <a:gd name="connsiteY7" fmla="*/ 3086699 h 4428000"/>
              <a:gd name="connsiteX8" fmla="*/ 1839976 w 4428000"/>
              <a:gd name="connsiteY8" fmla="*/ 3074977 h 4428000"/>
              <a:gd name="connsiteX9" fmla="*/ 2210626 w 4428000"/>
              <a:gd name="connsiteY9" fmla="*/ 1580512 h 4428000"/>
              <a:gd name="connsiteX10" fmla="*/ 1706626 w 4428000"/>
              <a:gd name="connsiteY10" fmla="*/ 2084512 h 4428000"/>
              <a:gd name="connsiteX11" fmla="*/ 1792701 w 4428000"/>
              <a:gd name="connsiteY11" fmla="*/ 2366304 h 4428000"/>
              <a:gd name="connsiteX12" fmla="*/ 1908085 w 4428000"/>
              <a:gd name="connsiteY12" fmla="*/ 2561814 h 4428000"/>
              <a:gd name="connsiteX13" fmla="*/ 2016159 w 4428000"/>
              <a:gd name="connsiteY13" fmla="*/ 2794504 h 4428000"/>
              <a:gd name="connsiteX14" fmla="*/ 2022976 w 4428000"/>
              <a:gd name="connsiteY14" fmla="*/ 2852589 h 4428000"/>
              <a:gd name="connsiteX15" fmla="*/ 2022976 w 4428000"/>
              <a:gd name="connsiteY15" fmla="*/ 2993095 h 4428000"/>
              <a:gd name="connsiteX16" fmla="*/ 2120593 w 4428000"/>
              <a:gd name="connsiteY16" fmla="*/ 2993095 h 4428000"/>
              <a:gd name="connsiteX17" fmla="*/ 2120593 w 4428000"/>
              <a:gd name="connsiteY17" fmla="*/ 2441737 h 4428000"/>
              <a:gd name="connsiteX18" fmla="*/ 2026980 w 4428000"/>
              <a:gd name="connsiteY18" fmla="*/ 2348125 h 4428000"/>
              <a:gd name="connsiteX19" fmla="*/ 2026980 w 4428000"/>
              <a:gd name="connsiteY19" fmla="*/ 2220845 h 4428000"/>
              <a:gd name="connsiteX20" fmla="*/ 2090620 w 4428000"/>
              <a:gd name="connsiteY20" fmla="*/ 2194485 h 4428000"/>
              <a:gd name="connsiteX21" fmla="*/ 2154259 w 4428000"/>
              <a:gd name="connsiteY21" fmla="*/ 2220845 h 4428000"/>
              <a:gd name="connsiteX22" fmla="*/ 2210592 w 4428000"/>
              <a:gd name="connsiteY22" fmla="*/ 2277178 h 4428000"/>
              <a:gd name="connsiteX23" fmla="*/ 2266925 w 4428000"/>
              <a:gd name="connsiteY23" fmla="*/ 2220845 h 4428000"/>
              <a:gd name="connsiteX24" fmla="*/ 2330566 w 4428000"/>
              <a:gd name="connsiteY24" fmla="*/ 2194485 h 4428000"/>
              <a:gd name="connsiteX25" fmla="*/ 2394205 w 4428000"/>
              <a:gd name="connsiteY25" fmla="*/ 2220845 h 4428000"/>
              <a:gd name="connsiteX26" fmla="*/ 2394206 w 4428000"/>
              <a:gd name="connsiteY26" fmla="*/ 2348125 h 4428000"/>
              <a:gd name="connsiteX27" fmla="*/ 2300593 w 4428000"/>
              <a:gd name="connsiteY27" fmla="*/ 2441738 h 4428000"/>
              <a:gd name="connsiteX28" fmla="*/ 2300593 w 4428000"/>
              <a:gd name="connsiteY28" fmla="*/ 2993095 h 4428000"/>
              <a:gd name="connsiteX29" fmla="*/ 2398277 w 4428000"/>
              <a:gd name="connsiteY29" fmla="*/ 2993095 h 4428000"/>
              <a:gd name="connsiteX30" fmla="*/ 2398277 w 4428000"/>
              <a:gd name="connsiteY30" fmla="*/ 2852589 h 4428000"/>
              <a:gd name="connsiteX31" fmla="*/ 2405094 w 4428000"/>
              <a:gd name="connsiteY31" fmla="*/ 2794504 h 4428000"/>
              <a:gd name="connsiteX32" fmla="*/ 2503643 w 4428000"/>
              <a:gd name="connsiteY32" fmla="*/ 2590388 h 4428000"/>
              <a:gd name="connsiteX33" fmla="*/ 2628551 w 4428000"/>
              <a:gd name="connsiteY33" fmla="*/ 2366304 h 4428000"/>
              <a:gd name="connsiteX34" fmla="*/ 2714626 w 4428000"/>
              <a:gd name="connsiteY34" fmla="*/ 2084512 h 4428000"/>
              <a:gd name="connsiteX35" fmla="*/ 2210626 w 4428000"/>
              <a:gd name="connsiteY35" fmla="*/ 1580512 h 4428000"/>
              <a:gd name="connsiteX36" fmla="*/ 2210626 w 4428000"/>
              <a:gd name="connsiteY36" fmla="*/ 1400512 h 4428000"/>
              <a:gd name="connsiteX37" fmla="*/ 2894626 w 4428000"/>
              <a:gd name="connsiteY37" fmla="*/ 2084512 h 4428000"/>
              <a:gd name="connsiteX38" fmla="*/ 2768432 w 4428000"/>
              <a:gd name="connsiteY38" fmla="*/ 2480471 h 4428000"/>
              <a:gd name="connsiteX39" fmla="*/ 2671955 w 4428000"/>
              <a:gd name="connsiteY39" fmla="*/ 2632230 h 4428000"/>
              <a:gd name="connsiteX40" fmla="*/ 2578277 w 4428000"/>
              <a:gd name="connsiteY40" fmla="*/ 2852589 h 4428000"/>
              <a:gd name="connsiteX41" fmla="*/ 2578277 w 4428000"/>
              <a:gd name="connsiteY41" fmla="*/ 3074177 h 4428000"/>
              <a:gd name="connsiteX42" fmla="*/ 2577195 w 4428000"/>
              <a:gd name="connsiteY42" fmla="*/ 3105940 h 4428000"/>
              <a:gd name="connsiteX43" fmla="*/ 2507000 w 4428000"/>
              <a:gd name="connsiteY43" fmla="*/ 3511430 h 4428000"/>
              <a:gd name="connsiteX44" fmla="*/ 2507058 w 4428000"/>
              <a:gd name="connsiteY44" fmla="*/ 3511720 h 4428000"/>
              <a:gd name="connsiteX45" fmla="*/ 2417058 w 4428000"/>
              <a:gd name="connsiteY45" fmla="*/ 3601720 h 4428000"/>
              <a:gd name="connsiteX46" fmla="*/ 2004127 w 4428000"/>
              <a:gd name="connsiteY46" fmla="*/ 3601720 h 4428000"/>
              <a:gd name="connsiteX47" fmla="*/ 1914127 w 4428000"/>
              <a:gd name="connsiteY47" fmla="*/ 3511720 h 4428000"/>
              <a:gd name="connsiteX48" fmla="*/ 1846014 w 4428000"/>
              <a:gd name="connsiteY48" fmla="*/ 3105940 h 4428000"/>
              <a:gd name="connsiteX49" fmla="*/ 1842500 w 4428000"/>
              <a:gd name="connsiteY49" fmla="*/ 3085370 h 4428000"/>
              <a:gd name="connsiteX50" fmla="*/ 1842211 w 4428000"/>
              <a:gd name="connsiteY50" fmla="*/ 3083962 h 4428000"/>
              <a:gd name="connsiteX51" fmla="*/ 1842976 w 4428000"/>
              <a:gd name="connsiteY51" fmla="*/ 3074177 h 4428000"/>
              <a:gd name="connsiteX52" fmla="*/ 1842976 w 4428000"/>
              <a:gd name="connsiteY52" fmla="*/ 2852589 h 4428000"/>
              <a:gd name="connsiteX53" fmla="*/ 1749298 w 4428000"/>
              <a:gd name="connsiteY53" fmla="*/ 2646517 h 4428000"/>
              <a:gd name="connsiteX54" fmla="*/ 1652821 w 4428000"/>
              <a:gd name="connsiteY54" fmla="*/ 2480471 h 4428000"/>
              <a:gd name="connsiteX55" fmla="*/ 1526626 w 4428000"/>
              <a:gd name="connsiteY55" fmla="*/ 2084512 h 4428000"/>
              <a:gd name="connsiteX56" fmla="*/ 2210626 w 4428000"/>
              <a:gd name="connsiteY56" fmla="*/ 1400512 h 4428000"/>
              <a:gd name="connsiteX57" fmla="*/ 2900125 w 4428000"/>
              <a:gd name="connsiteY57" fmla="*/ 1007814 h 4428000"/>
              <a:gd name="connsiteX58" fmla="*/ 2934000 w 4428000"/>
              <a:gd name="connsiteY58" fmla="*/ 1019205 h 4428000"/>
              <a:gd name="connsiteX59" fmla="*/ 2966943 w 4428000"/>
              <a:gd name="connsiteY59" fmla="*/ 1142147 h 4428000"/>
              <a:gd name="connsiteX60" fmla="*/ 2822943 w 4428000"/>
              <a:gd name="connsiteY60" fmla="*/ 1391563 h 4428000"/>
              <a:gd name="connsiteX61" fmla="*/ 2700000 w 4428000"/>
              <a:gd name="connsiteY61" fmla="*/ 1424505 h 4428000"/>
              <a:gd name="connsiteX62" fmla="*/ 2667058 w 4428000"/>
              <a:gd name="connsiteY62" fmla="*/ 1301563 h 4428000"/>
              <a:gd name="connsiteX63" fmla="*/ 2811058 w 4428000"/>
              <a:gd name="connsiteY63" fmla="*/ 1052147 h 4428000"/>
              <a:gd name="connsiteX64" fmla="*/ 2900125 w 4428000"/>
              <a:gd name="connsiteY64" fmla="*/ 1007814 h 4428000"/>
              <a:gd name="connsiteX65" fmla="*/ 1527875 w 4428000"/>
              <a:gd name="connsiteY65" fmla="*/ 1007814 h 4428000"/>
              <a:gd name="connsiteX66" fmla="*/ 1616943 w 4428000"/>
              <a:gd name="connsiteY66" fmla="*/ 1052147 h 4428000"/>
              <a:gd name="connsiteX67" fmla="*/ 1760943 w 4428000"/>
              <a:gd name="connsiteY67" fmla="*/ 1301563 h 4428000"/>
              <a:gd name="connsiteX68" fmla="*/ 1728000 w 4428000"/>
              <a:gd name="connsiteY68" fmla="*/ 1424505 h 4428000"/>
              <a:gd name="connsiteX69" fmla="*/ 1605058 w 4428000"/>
              <a:gd name="connsiteY69" fmla="*/ 1391563 h 4428000"/>
              <a:gd name="connsiteX70" fmla="*/ 1461057 w 4428000"/>
              <a:gd name="connsiteY70" fmla="*/ 1142147 h 4428000"/>
              <a:gd name="connsiteX71" fmla="*/ 1494000 w 4428000"/>
              <a:gd name="connsiteY71" fmla="*/ 1019205 h 4428000"/>
              <a:gd name="connsiteX72" fmla="*/ 1527875 w 4428000"/>
              <a:gd name="connsiteY72" fmla="*/ 1007814 h 4428000"/>
              <a:gd name="connsiteX73" fmla="*/ 2214000 w 4428000"/>
              <a:gd name="connsiteY73" fmla="*/ 826281 h 4428000"/>
              <a:gd name="connsiteX74" fmla="*/ 2304000 w 4428000"/>
              <a:gd name="connsiteY74" fmla="*/ 916281 h 4428000"/>
              <a:gd name="connsiteX75" fmla="*/ 2304000 w 4428000"/>
              <a:gd name="connsiteY75" fmla="*/ 1204281 h 4428000"/>
              <a:gd name="connsiteX76" fmla="*/ 2214000 w 4428000"/>
              <a:gd name="connsiteY76" fmla="*/ 1294281 h 4428000"/>
              <a:gd name="connsiteX77" fmla="*/ 2124000 w 4428000"/>
              <a:gd name="connsiteY77" fmla="*/ 1204281 h 4428000"/>
              <a:gd name="connsiteX78" fmla="*/ 2124000 w 4428000"/>
              <a:gd name="connsiteY78" fmla="*/ 916281 h 4428000"/>
              <a:gd name="connsiteX79" fmla="*/ 2214000 w 4428000"/>
              <a:gd name="connsiteY79" fmla="*/ 826281 h 4428000"/>
              <a:gd name="connsiteX80" fmla="*/ 2214000 w 4428000"/>
              <a:gd name="connsiteY80" fmla="*/ 180000 h 4428000"/>
              <a:gd name="connsiteX81" fmla="*/ 180000 w 4428000"/>
              <a:gd name="connsiteY81" fmla="*/ 2214000 h 4428000"/>
              <a:gd name="connsiteX82" fmla="*/ 2214000 w 4428000"/>
              <a:gd name="connsiteY82" fmla="*/ 4248000 h 4428000"/>
              <a:gd name="connsiteX83" fmla="*/ 4248000 w 4428000"/>
              <a:gd name="connsiteY83" fmla="*/ 2214000 h 4428000"/>
              <a:gd name="connsiteX84" fmla="*/ 2214000 w 4428000"/>
              <a:gd name="connsiteY84" fmla="*/ 180000 h 4428000"/>
              <a:gd name="connsiteX85" fmla="*/ 2214000 w 4428000"/>
              <a:gd name="connsiteY85" fmla="*/ 0 h 4428000"/>
              <a:gd name="connsiteX86" fmla="*/ 4428000 w 4428000"/>
              <a:gd name="connsiteY86" fmla="*/ 2214000 h 4428000"/>
              <a:gd name="connsiteX87" fmla="*/ 2214000 w 4428000"/>
              <a:gd name="connsiteY87" fmla="*/ 4428000 h 4428000"/>
              <a:gd name="connsiteX88" fmla="*/ 0 w 4428000"/>
              <a:gd name="connsiteY88" fmla="*/ 2214000 h 4428000"/>
              <a:gd name="connsiteX89" fmla="*/ 2214000 w 4428000"/>
              <a:gd name="connsiteY8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4428000" h="4428000">
                <a:moveTo>
                  <a:pt x="2040317" y="3173095"/>
                </a:moveTo>
                <a:lnTo>
                  <a:pt x="2083357" y="3421720"/>
                </a:lnTo>
                <a:lnTo>
                  <a:pt x="2339852" y="3421720"/>
                </a:lnTo>
                <a:lnTo>
                  <a:pt x="2382893" y="3173095"/>
                </a:lnTo>
                <a:close/>
                <a:moveTo>
                  <a:pt x="1839976" y="3074977"/>
                </a:moveTo>
                <a:cubicBezTo>
                  <a:pt x="1840017" y="3074394"/>
                  <a:pt x="1840208" y="3074602"/>
                  <a:pt x="1840608" y="3076150"/>
                </a:cubicBezTo>
                <a:lnTo>
                  <a:pt x="1842211" y="3083962"/>
                </a:lnTo>
                <a:lnTo>
                  <a:pt x="1841997" y="3086699"/>
                </a:lnTo>
                <a:cubicBezTo>
                  <a:pt x="1841070" y="3085589"/>
                  <a:pt x="1839851" y="3076726"/>
                  <a:pt x="1839976" y="3074977"/>
                </a:cubicBezTo>
                <a:close/>
                <a:moveTo>
                  <a:pt x="2210626" y="1580512"/>
                </a:moveTo>
                <a:cubicBezTo>
                  <a:pt x="1932274" y="1580512"/>
                  <a:pt x="1706626" y="1806160"/>
                  <a:pt x="1706626" y="2084512"/>
                </a:cubicBezTo>
                <a:cubicBezTo>
                  <a:pt x="1706626" y="2188894"/>
                  <a:pt x="1738358" y="2285865"/>
                  <a:pt x="1792701" y="2366304"/>
                </a:cubicBezTo>
                <a:cubicBezTo>
                  <a:pt x="1830369" y="2428299"/>
                  <a:pt x="1877560" y="2499819"/>
                  <a:pt x="1908085" y="2561814"/>
                </a:cubicBezTo>
                <a:cubicBezTo>
                  <a:pt x="1944903" y="2628264"/>
                  <a:pt x="1979341" y="2713766"/>
                  <a:pt x="2016159" y="2794504"/>
                </a:cubicBezTo>
                <a:cubicBezTo>
                  <a:pt x="2023004" y="2819949"/>
                  <a:pt x="2021840" y="2825027"/>
                  <a:pt x="2022976" y="2852589"/>
                </a:cubicBezTo>
                <a:lnTo>
                  <a:pt x="2022976" y="2993095"/>
                </a:lnTo>
                <a:lnTo>
                  <a:pt x="2120593" y="2993095"/>
                </a:lnTo>
                <a:lnTo>
                  <a:pt x="2120593" y="2441737"/>
                </a:lnTo>
                <a:lnTo>
                  <a:pt x="2026980" y="2348125"/>
                </a:lnTo>
                <a:cubicBezTo>
                  <a:pt x="1991833" y="2312977"/>
                  <a:pt x="1991833" y="2255993"/>
                  <a:pt x="2026980" y="2220845"/>
                </a:cubicBezTo>
                <a:cubicBezTo>
                  <a:pt x="2044554" y="2203271"/>
                  <a:pt x="2067587" y="2194485"/>
                  <a:pt x="2090620" y="2194485"/>
                </a:cubicBezTo>
                <a:cubicBezTo>
                  <a:pt x="2113653" y="2194485"/>
                  <a:pt x="2136686" y="2203271"/>
                  <a:pt x="2154259" y="2220845"/>
                </a:cubicBezTo>
                <a:lnTo>
                  <a:pt x="2210592" y="2277178"/>
                </a:lnTo>
                <a:lnTo>
                  <a:pt x="2266925" y="2220845"/>
                </a:lnTo>
                <a:cubicBezTo>
                  <a:pt x="2284499" y="2203271"/>
                  <a:pt x="2307532" y="2194485"/>
                  <a:pt x="2330566" y="2194485"/>
                </a:cubicBezTo>
                <a:cubicBezTo>
                  <a:pt x="2353599" y="2194485"/>
                  <a:pt x="2376632" y="2203271"/>
                  <a:pt x="2394205" y="2220845"/>
                </a:cubicBezTo>
                <a:cubicBezTo>
                  <a:pt x="2429352" y="2255993"/>
                  <a:pt x="2429353" y="2312978"/>
                  <a:pt x="2394206" y="2348125"/>
                </a:cubicBezTo>
                <a:lnTo>
                  <a:pt x="2300593" y="2441738"/>
                </a:lnTo>
                <a:lnTo>
                  <a:pt x="2300593" y="2993095"/>
                </a:lnTo>
                <a:lnTo>
                  <a:pt x="2398277" y="2993095"/>
                </a:lnTo>
                <a:lnTo>
                  <a:pt x="2398277" y="2852589"/>
                </a:lnTo>
                <a:cubicBezTo>
                  <a:pt x="2399413" y="2825027"/>
                  <a:pt x="2398249" y="2819949"/>
                  <a:pt x="2405094" y="2794504"/>
                </a:cubicBezTo>
                <a:lnTo>
                  <a:pt x="2503643" y="2590388"/>
                </a:lnTo>
                <a:cubicBezTo>
                  <a:pt x="2540886" y="2519021"/>
                  <a:pt x="2592197" y="2423629"/>
                  <a:pt x="2628551" y="2366304"/>
                </a:cubicBezTo>
                <a:cubicBezTo>
                  <a:pt x="2682895" y="2285865"/>
                  <a:pt x="2714626" y="2188894"/>
                  <a:pt x="2714626" y="2084512"/>
                </a:cubicBezTo>
                <a:cubicBezTo>
                  <a:pt x="2714626" y="1806160"/>
                  <a:pt x="2488978" y="1580512"/>
                  <a:pt x="2210626" y="1580512"/>
                </a:cubicBezTo>
                <a:close/>
                <a:moveTo>
                  <a:pt x="2210626" y="1400512"/>
                </a:moveTo>
                <a:cubicBezTo>
                  <a:pt x="2588389" y="1400512"/>
                  <a:pt x="2894626" y="1706749"/>
                  <a:pt x="2894626" y="2084512"/>
                </a:cubicBezTo>
                <a:cubicBezTo>
                  <a:pt x="2894626" y="2232076"/>
                  <a:pt x="2847898" y="2368726"/>
                  <a:pt x="2768432" y="2480471"/>
                </a:cubicBezTo>
                <a:cubicBezTo>
                  <a:pt x="2737860" y="2527882"/>
                  <a:pt x="2690621" y="2596725"/>
                  <a:pt x="2671955" y="2632230"/>
                </a:cubicBezTo>
                <a:cubicBezTo>
                  <a:pt x="2644698" y="2693777"/>
                  <a:pt x="2580659" y="2812064"/>
                  <a:pt x="2578277" y="2852589"/>
                </a:cubicBezTo>
                <a:cubicBezTo>
                  <a:pt x="2573514" y="2916926"/>
                  <a:pt x="2578277" y="3000314"/>
                  <a:pt x="2578277" y="3074177"/>
                </a:cubicBezTo>
                <a:cubicBezTo>
                  <a:pt x="2577916" y="3084765"/>
                  <a:pt x="2577556" y="3095352"/>
                  <a:pt x="2577195" y="3105940"/>
                </a:cubicBezTo>
                <a:lnTo>
                  <a:pt x="2507000" y="3511430"/>
                </a:lnTo>
                <a:cubicBezTo>
                  <a:pt x="2507019" y="3511527"/>
                  <a:pt x="2507039" y="3511623"/>
                  <a:pt x="2507058" y="3511720"/>
                </a:cubicBezTo>
                <a:cubicBezTo>
                  <a:pt x="2507058" y="3561426"/>
                  <a:pt x="2466764" y="3601720"/>
                  <a:pt x="2417058" y="3601720"/>
                </a:cubicBezTo>
                <a:lnTo>
                  <a:pt x="2004127" y="3601720"/>
                </a:lnTo>
                <a:cubicBezTo>
                  <a:pt x="1954421" y="3601720"/>
                  <a:pt x="1914127" y="3561426"/>
                  <a:pt x="1914127" y="3511720"/>
                </a:cubicBezTo>
                <a:lnTo>
                  <a:pt x="1846014" y="3105940"/>
                </a:lnTo>
                <a:cubicBezTo>
                  <a:pt x="1844532" y="3096825"/>
                  <a:pt x="1843381" y="3090152"/>
                  <a:pt x="1842500" y="3085370"/>
                </a:cubicBezTo>
                <a:lnTo>
                  <a:pt x="1842211" y="3083962"/>
                </a:lnTo>
                <a:lnTo>
                  <a:pt x="1842976" y="3074177"/>
                </a:lnTo>
                <a:cubicBezTo>
                  <a:pt x="1842976" y="3000314"/>
                  <a:pt x="1847739" y="2893114"/>
                  <a:pt x="1842976" y="2852589"/>
                </a:cubicBezTo>
                <a:cubicBezTo>
                  <a:pt x="1838213" y="2809683"/>
                  <a:pt x="1764649" y="2667582"/>
                  <a:pt x="1749298" y="2646517"/>
                </a:cubicBezTo>
                <a:cubicBezTo>
                  <a:pt x="1732221" y="2619743"/>
                  <a:pt x="1679425" y="2512007"/>
                  <a:pt x="1652821" y="2480471"/>
                </a:cubicBezTo>
                <a:cubicBezTo>
                  <a:pt x="1573354" y="2368726"/>
                  <a:pt x="1526626" y="2232076"/>
                  <a:pt x="1526626" y="2084512"/>
                </a:cubicBezTo>
                <a:cubicBezTo>
                  <a:pt x="1526626" y="1706749"/>
                  <a:pt x="1832863" y="1400512"/>
                  <a:pt x="2210626" y="1400512"/>
                </a:cubicBezTo>
                <a:close/>
                <a:moveTo>
                  <a:pt x="2900125" y="1007814"/>
                </a:moveTo>
                <a:cubicBezTo>
                  <a:pt x="2911727" y="1009254"/>
                  <a:pt x="2923239" y="1012992"/>
                  <a:pt x="2934000" y="1019205"/>
                </a:cubicBezTo>
                <a:cubicBezTo>
                  <a:pt x="2977047" y="1044058"/>
                  <a:pt x="2991796" y="1099101"/>
                  <a:pt x="2966943" y="1142147"/>
                </a:cubicBezTo>
                <a:lnTo>
                  <a:pt x="2822943" y="1391563"/>
                </a:lnTo>
                <a:cubicBezTo>
                  <a:pt x="2798090" y="1434609"/>
                  <a:pt x="2743047" y="1449358"/>
                  <a:pt x="2700000" y="1424505"/>
                </a:cubicBezTo>
                <a:cubicBezTo>
                  <a:pt x="2656954" y="1399652"/>
                  <a:pt x="2642205" y="1344609"/>
                  <a:pt x="2667058" y="1301563"/>
                </a:cubicBezTo>
                <a:lnTo>
                  <a:pt x="2811058" y="1052147"/>
                </a:lnTo>
                <a:cubicBezTo>
                  <a:pt x="2829697" y="1019862"/>
                  <a:pt x="2865319" y="1003495"/>
                  <a:pt x="2900125" y="1007814"/>
                </a:cubicBezTo>
                <a:close/>
                <a:moveTo>
                  <a:pt x="1527875" y="1007814"/>
                </a:moveTo>
                <a:cubicBezTo>
                  <a:pt x="1562681" y="1003495"/>
                  <a:pt x="1598303" y="1019862"/>
                  <a:pt x="1616943" y="1052147"/>
                </a:cubicBezTo>
                <a:lnTo>
                  <a:pt x="1760943" y="1301563"/>
                </a:lnTo>
                <a:cubicBezTo>
                  <a:pt x="1785796" y="1344609"/>
                  <a:pt x="1771047" y="1399652"/>
                  <a:pt x="1728000" y="1424505"/>
                </a:cubicBezTo>
                <a:cubicBezTo>
                  <a:pt x="1684954" y="1449358"/>
                  <a:pt x="1629911" y="1434609"/>
                  <a:pt x="1605058" y="1391563"/>
                </a:cubicBezTo>
                <a:lnTo>
                  <a:pt x="1461057" y="1142147"/>
                </a:lnTo>
                <a:cubicBezTo>
                  <a:pt x="1436204" y="1099101"/>
                  <a:pt x="1450953" y="1044058"/>
                  <a:pt x="1494000" y="1019205"/>
                </a:cubicBezTo>
                <a:cubicBezTo>
                  <a:pt x="1504761" y="1012992"/>
                  <a:pt x="1516273" y="1009254"/>
                  <a:pt x="1527875" y="1007814"/>
                </a:cubicBezTo>
                <a:close/>
                <a:moveTo>
                  <a:pt x="2214000" y="826281"/>
                </a:moveTo>
                <a:cubicBezTo>
                  <a:pt x="2263706" y="826281"/>
                  <a:pt x="2304000" y="866575"/>
                  <a:pt x="2304000" y="916281"/>
                </a:cubicBezTo>
                <a:lnTo>
                  <a:pt x="2304000" y="1204281"/>
                </a:lnTo>
                <a:cubicBezTo>
                  <a:pt x="2304000" y="1253987"/>
                  <a:pt x="2263706" y="1294281"/>
                  <a:pt x="2214000" y="1294281"/>
                </a:cubicBezTo>
                <a:cubicBezTo>
                  <a:pt x="2164294" y="1294281"/>
                  <a:pt x="2124000" y="1253987"/>
                  <a:pt x="2124000" y="1204281"/>
                </a:cubicBezTo>
                <a:lnTo>
                  <a:pt x="2124000" y="916281"/>
                </a:lnTo>
                <a:cubicBezTo>
                  <a:pt x="2124000" y="866575"/>
                  <a:pt x="2164294" y="826281"/>
                  <a:pt x="2214000" y="826281"/>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kumimoji="1" lang="ja-JP" altLang="en-US" sz="1200">
              <a:solidFill>
                <a:schemeClr val="accent6"/>
              </a:solidFill>
              <a:sym typeface="+mn-lt"/>
            </a:endParaRPr>
          </a:p>
        </p:txBody>
      </p:sp>
      <p:sp>
        <p:nvSpPr>
          <p:cNvPr id="1161" name="四角形: 角を丸くする 10"/>
          <p:cNvSpPr/>
          <p:nvPr/>
        </p:nvSpPr>
        <p:spPr>
          <a:xfrm>
            <a:off x="3203848" y="5575424"/>
            <a:ext cx="2448272" cy="216024"/>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sz="1600" dirty="0"/>
              <a:t>実現可能性</a:t>
            </a:r>
          </a:p>
        </p:txBody>
      </p:sp>
    </p:spTree>
    <p:extLst>
      <p:ext uri="{BB962C8B-B14F-4D97-AF65-F5344CB8AC3E}">
        <p14:creationId xmlns:p14="http://schemas.microsoft.com/office/powerpoint/2010/main" val="2704315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 name="正方形/長方形 4"/>
          <p:cNvSpPr/>
          <p:nvPr/>
        </p:nvSpPr>
        <p:spPr>
          <a:xfrm>
            <a:off x="0" y="0"/>
            <a:ext cx="9143999" cy="852516"/>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64" name="タイトル 1"/>
          <p:cNvSpPr>
            <a:spLocks noGrp="1"/>
          </p:cNvSpPr>
          <p:nvPr>
            <p:ph type="title"/>
          </p:nvPr>
        </p:nvSpPr>
        <p:spPr>
          <a:xfrm>
            <a:off x="457200" y="132535"/>
            <a:ext cx="8229600" cy="719980"/>
          </a:xfrm>
        </p:spPr>
        <p:txBody>
          <a:bodyPr>
            <a:noAutofit/>
          </a:bodyPr>
          <a:lstStyle/>
          <a:p>
            <a:pPr algn="l"/>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６　中長期的に目指したい世界観・地域課題解決への想い</a:t>
            </a:r>
            <a:endParaRPr kumimoji="1"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65" name="スライド番号プレースホルダー 3"/>
          <p:cNvSpPr>
            <a:spLocks noGrp="1"/>
          </p:cNvSpPr>
          <p:nvPr>
            <p:ph type="sldNum" sz="quarter" idx="12"/>
          </p:nvPr>
        </p:nvSpPr>
        <p:spPr/>
        <p:txBody>
          <a:bodyPr/>
          <a:lstStyle/>
          <a:p>
            <a:fld id="{2B573624-9676-401E-A4F8-639460B6B7DA}" type="slidenum">
              <a:rPr kumimoji="1" lang="ja-JP" altLang="en-US" smtClean="0"/>
              <a:t>8</a:t>
            </a:fld>
            <a:endParaRPr kumimoji="1" lang="ja-JP" altLang="en-US"/>
          </a:p>
        </p:txBody>
      </p:sp>
      <p:sp>
        <p:nvSpPr>
          <p:cNvPr id="1166" name="コンテンツ プレースホルダー 2"/>
          <p:cNvSpPr txBox="1"/>
          <p:nvPr/>
        </p:nvSpPr>
        <p:spPr>
          <a:xfrm>
            <a:off x="457200" y="1340769"/>
            <a:ext cx="8229600" cy="3672408"/>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記載項目</a:t>
            </a:r>
            <a:r>
              <a:rPr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本取組を行うことにより、中長期的にどのような世界観を目指したいか、地域課題解決への想い等を含めて記載ください</a:t>
            </a:r>
          </a:p>
          <a:p>
            <a:pPr marL="0" indent="0">
              <a:buNone/>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どのような静岡県をともに実現していきたいか、中長期的な世界観について、記載してください。</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1">
              <a:buFont typeface="+mj-lt"/>
              <a:buAutoNum type="arabicPeriod"/>
            </a:pP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地域課題解決への思い等を具体的に記載してください</a:t>
            </a:r>
          </a:p>
        </p:txBody>
      </p:sp>
      <p:sp>
        <p:nvSpPr>
          <p:cNvPr id="1167" name="四角形: 角を丸くする 2"/>
          <p:cNvSpPr/>
          <p:nvPr/>
        </p:nvSpPr>
        <p:spPr>
          <a:xfrm>
            <a:off x="251520" y="5445224"/>
            <a:ext cx="8712968" cy="771201"/>
          </a:xfrm>
          <a:prstGeom prst="round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97100"/>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【審査</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ポイント</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課題解決に対する熱意はあるか</a:t>
            </a:r>
          </a:p>
        </p:txBody>
      </p:sp>
      <p:sp>
        <p:nvSpPr>
          <p:cNvPr id="1168" name="フリーフォーム 47"/>
          <p:cNvSpPr>
            <a:spLocks noChangeAspect="1"/>
          </p:cNvSpPr>
          <p:nvPr/>
        </p:nvSpPr>
        <p:spPr bwMode="gray">
          <a:xfrm>
            <a:off x="539552" y="5575424"/>
            <a:ext cx="589880" cy="589880"/>
          </a:xfrm>
          <a:custGeom>
            <a:avLst/>
            <a:gdLst>
              <a:gd name="connsiteX0" fmla="*/ 2040317 w 4428000"/>
              <a:gd name="connsiteY0" fmla="*/ 3173095 h 4428000"/>
              <a:gd name="connsiteX1" fmla="*/ 2083357 w 4428000"/>
              <a:gd name="connsiteY1" fmla="*/ 3421720 h 4428000"/>
              <a:gd name="connsiteX2" fmla="*/ 2339852 w 4428000"/>
              <a:gd name="connsiteY2" fmla="*/ 3421720 h 4428000"/>
              <a:gd name="connsiteX3" fmla="*/ 2382893 w 4428000"/>
              <a:gd name="connsiteY3" fmla="*/ 3173095 h 4428000"/>
              <a:gd name="connsiteX4" fmla="*/ 1839976 w 4428000"/>
              <a:gd name="connsiteY4" fmla="*/ 3074977 h 4428000"/>
              <a:gd name="connsiteX5" fmla="*/ 1840608 w 4428000"/>
              <a:gd name="connsiteY5" fmla="*/ 3076150 h 4428000"/>
              <a:gd name="connsiteX6" fmla="*/ 1842211 w 4428000"/>
              <a:gd name="connsiteY6" fmla="*/ 3083962 h 4428000"/>
              <a:gd name="connsiteX7" fmla="*/ 1841997 w 4428000"/>
              <a:gd name="connsiteY7" fmla="*/ 3086699 h 4428000"/>
              <a:gd name="connsiteX8" fmla="*/ 1839976 w 4428000"/>
              <a:gd name="connsiteY8" fmla="*/ 3074977 h 4428000"/>
              <a:gd name="connsiteX9" fmla="*/ 2210626 w 4428000"/>
              <a:gd name="connsiteY9" fmla="*/ 1580512 h 4428000"/>
              <a:gd name="connsiteX10" fmla="*/ 1706626 w 4428000"/>
              <a:gd name="connsiteY10" fmla="*/ 2084512 h 4428000"/>
              <a:gd name="connsiteX11" fmla="*/ 1792701 w 4428000"/>
              <a:gd name="connsiteY11" fmla="*/ 2366304 h 4428000"/>
              <a:gd name="connsiteX12" fmla="*/ 1908085 w 4428000"/>
              <a:gd name="connsiteY12" fmla="*/ 2561814 h 4428000"/>
              <a:gd name="connsiteX13" fmla="*/ 2016159 w 4428000"/>
              <a:gd name="connsiteY13" fmla="*/ 2794504 h 4428000"/>
              <a:gd name="connsiteX14" fmla="*/ 2022976 w 4428000"/>
              <a:gd name="connsiteY14" fmla="*/ 2852589 h 4428000"/>
              <a:gd name="connsiteX15" fmla="*/ 2022976 w 4428000"/>
              <a:gd name="connsiteY15" fmla="*/ 2993095 h 4428000"/>
              <a:gd name="connsiteX16" fmla="*/ 2120593 w 4428000"/>
              <a:gd name="connsiteY16" fmla="*/ 2993095 h 4428000"/>
              <a:gd name="connsiteX17" fmla="*/ 2120593 w 4428000"/>
              <a:gd name="connsiteY17" fmla="*/ 2441737 h 4428000"/>
              <a:gd name="connsiteX18" fmla="*/ 2026980 w 4428000"/>
              <a:gd name="connsiteY18" fmla="*/ 2348125 h 4428000"/>
              <a:gd name="connsiteX19" fmla="*/ 2026980 w 4428000"/>
              <a:gd name="connsiteY19" fmla="*/ 2220845 h 4428000"/>
              <a:gd name="connsiteX20" fmla="*/ 2090620 w 4428000"/>
              <a:gd name="connsiteY20" fmla="*/ 2194485 h 4428000"/>
              <a:gd name="connsiteX21" fmla="*/ 2154259 w 4428000"/>
              <a:gd name="connsiteY21" fmla="*/ 2220845 h 4428000"/>
              <a:gd name="connsiteX22" fmla="*/ 2210592 w 4428000"/>
              <a:gd name="connsiteY22" fmla="*/ 2277178 h 4428000"/>
              <a:gd name="connsiteX23" fmla="*/ 2266925 w 4428000"/>
              <a:gd name="connsiteY23" fmla="*/ 2220845 h 4428000"/>
              <a:gd name="connsiteX24" fmla="*/ 2330566 w 4428000"/>
              <a:gd name="connsiteY24" fmla="*/ 2194485 h 4428000"/>
              <a:gd name="connsiteX25" fmla="*/ 2394205 w 4428000"/>
              <a:gd name="connsiteY25" fmla="*/ 2220845 h 4428000"/>
              <a:gd name="connsiteX26" fmla="*/ 2394206 w 4428000"/>
              <a:gd name="connsiteY26" fmla="*/ 2348125 h 4428000"/>
              <a:gd name="connsiteX27" fmla="*/ 2300593 w 4428000"/>
              <a:gd name="connsiteY27" fmla="*/ 2441738 h 4428000"/>
              <a:gd name="connsiteX28" fmla="*/ 2300593 w 4428000"/>
              <a:gd name="connsiteY28" fmla="*/ 2993095 h 4428000"/>
              <a:gd name="connsiteX29" fmla="*/ 2398277 w 4428000"/>
              <a:gd name="connsiteY29" fmla="*/ 2993095 h 4428000"/>
              <a:gd name="connsiteX30" fmla="*/ 2398277 w 4428000"/>
              <a:gd name="connsiteY30" fmla="*/ 2852589 h 4428000"/>
              <a:gd name="connsiteX31" fmla="*/ 2405094 w 4428000"/>
              <a:gd name="connsiteY31" fmla="*/ 2794504 h 4428000"/>
              <a:gd name="connsiteX32" fmla="*/ 2503643 w 4428000"/>
              <a:gd name="connsiteY32" fmla="*/ 2590388 h 4428000"/>
              <a:gd name="connsiteX33" fmla="*/ 2628551 w 4428000"/>
              <a:gd name="connsiteY33" fmla="*/ 2366304 h 4428000"/>
              <a:gd name="connsiteX34" fmla="*/ 2714626 w 4428000"/>
              <a:gd name="connsiteY34" fmla="*/ 2084512 h 4428000"/>
              <a:gd name="connsiteX35" fmla="*/ 2210626 w 4428000"/>
              <a:gd name="connsiteY35" fmla="*/ 1580512 h 4428000"/>
              <a:gd name="connsiteX36" fmla="*/ 2210626 w 4428000"/>
              <a:gd name="connsiteY36" fmla="*/ 1400512 h 4428000"/>
              <a:gd name="connsiteX37" fmla="*/ 2894626 w 4428000"/>
              <a:gd name="connsiteY37" fmla="*/ 2084512 h 4428000"/>
              <a:gd name="connsiteX38" fmla="*/ 2768432 w 4428000"/>
              <a:gd name="connsiteY38" fmla="*/ 2480471 h 4428000"/>
              <a:gd name="connsiteX39" fmla="*/ 2671955 w 4428000"/>
              <a:gd name="connsiteY39" fmla="*/ 2632230 h 4428000"/>
              <a:gd name="connsiteX40" fmla="*/ 2578277 w 4428000"/>
              <a:gd name="connsiteY40" fmla="*/ 2852589 h 4428000"/>
              <a:gd name="connsiteX41" fmla="*/ 2578277 w 4428000"/>
              <a:gd name="connsiteY41" fmla="*/ 3074177 h 4428000"/>
              <a:gd name="connsiteX42" fmla="*/ 2577195 w 4428000"/>
              <a:gd name="connsiteY42" fmla="*/ 3105940 h 4428000"/>
              <a:gd name="connsiteX43" fmla="*/ 2507000 w 4428000"/>
              <a:gd name="connsiteY43" fmla="*/ 3511430 h 4428000"/>
              <a:gd name="connsiteX44" fmla="*/ 2507058 w 4428000"/>
              <a:gd name="connsiteY44" fmla="*/ 3511720 h 4428000"/>
              <a:gd name="connsiteX45" fmla="*/ 2417058 w 4428000"/>
              <a:gd name="connsiteY45" fmla="*/ 3601720 h 4428000"/>
              <a:gd name="connsiteX46" fmla="*/ 2004127 w 4428000"/>
              <a:gd name="connsiteY46" fmla="*/ 3601720 h 4428000"/>
              <a:gd name="connsiteX47" fmla="*/ 1914127 w 4428000"/>
              <a:gd name="connsiteY47" fmla="*/ 3511720 h 4428000"/>
              <a:gd name="connsiteX48" fmla="*/ 1846014 w 4428000"/>
              <a:gd name="connsiteY48" fmla="*/ 3105940 h 4428000"/>
              <a:gd name="connsiteX49" fmla="*/ 1842500 w 4428000"/>
              <a:gd name="connsiteY49" fmla="*/ 3085370 h 4428000"/>
              <a:gd name="connsiteX50" fmla="*/ 1842211 w 4428000"/>
              <a:gd name="connsiteY50" fmla="*/ 3083962 h 4428000"/>
              <a:gd name="connsiteX51" fmla="*/ 1842976 w 4428000"/>
              <a:gd name="connsiteY51" fmla="*/ 3074177 h 4428000"/>
              <a:gd name="connsiteX52" fmla="*/ 1842976 w 4428000"/>
              <a:gd name="connsiteY52" fmla="*/ 2852589 h 4428000"/>
              <a:gd name="connsiteX53" fmla="*/ 1749298 w 4428000"/>
              <a:gd name="connsiteY53" fmla="*/ 2646517 h 4428000"/>
              <a:gd name="connsiteX54" fmla="*/ 1652821 w 4428000"/>
              <a:gd name="connsiteY54" fmla="*/ 2480471 h 4428000"/>
              <a:gd name="connsiteX55" fmla="*/ 1526626 w 4428000"/>
              <a:gd name="connsiteY55" fmla="*/ 2084512 h 4428000"/>
              <a:gd name="connsiteX56" fmla="*/ 2210626 w 4428000"/>
              <a:gd name="connsiteY56" fmla="*/ 1400512 h 4428000"/>
              <a:gd name="connsiteX57" fmla="*/ 2900125 w 4428000"/>
              <a:gd name="connsiteY57" fmla="*/ 1007814 h 4428000"/>
              <a:gd name="connsiteX58" fmla="*/ 2934000 w 4428000"/>
              <a:gd name="connsiteY58" fmla="*/ 1019205 h 4428000"/>
              <a:gd name="connsiteX59" fmla="*/ 2966943 w 4428000"/>
              <a:gd name="connsiteY59" fmla="*/ 1142147 h 4428000"/>
              <a:gd name="connsiteX60" fmla="*/ 2822943 w 4428000"/>
              <a:gd name="connsiteY60" fmla="*/ 1391563 h 4428000"/>
              <a:gd name="connsiteX61" fmla="*/ 2700000 w 4428000"/>
              <a:gd name="connsiteY61" fmla="*/ 1424505 h 4428000"/>
              <a:gd name="connsiteX62" fmla="*/ 2667058 w 4428000"/>
              <a:gd name="connsiteY62" fmla="*/ 1301563 h 4428000"/>
              <a:gd name="connsiteX63" fmla="*/ 2811058 w 4428000"/>
              <a:gd name="connsiteY63" fmla="*/ 1052147 h 4428000"/>
              <a:gd name="connsiteX64" fmla="*/ 2900125 w 4428000"/>
              <a:gd name="connsiteY64" fmla="*/ 1007814 h 4428000"/>
              <a:gd name="connsiteX65" fmla="*/ 1527875 w 4428000"/>
              <a:gd name="connsiteY65" fmla="*/ 1007814 h 4428000"/>
              <a:gd name="connsiteX66" fmla="*/ 1616943 w 4428000"/>
              <a:gd name="connsiteY66" fmla="*/ 1052147 h 4428000"/>
              <a:gd name="connsiteX67" fmla="*/ 1760943 w 4428000"/>
              <a:gd name="connsiteY67" fmla="*/ 1301563 h 4428000"/>
              <a:gd name="connsiteX68" fmla="*/ 1728000 w 4428000"/>
              <a:gd name="connsiteY68" fmla="*/ 1424505 h 4428000"/>
              <a:gd name="connsiteX69" fmla="*/ 1605058 w 4428000"/>
              <a:gd name="connsiteY69" fmla="*/ 1391563 h 4428000"/>
              <a:gd name="connsiteX70" fmla="*/ 1461057 w 4428000"/>
              <a:gd name="connsiteY70" fmla="*/ 1142147 h 4428000"/>
              <a:gd name="connsiteX71" fmla="*/ 1494000 w 4428000"/>
              <a:gd name="connsiteY71" fmla="*/ 1019205 h 4428000"/>
              <a:gd name="connsiteX72" fmla="*/ 1527875 w 4428000"/>
              <a:gd name="connsiteY72" fmla="*/ 1007814 h 4428000"/>
              <a:gd name="connsiteX73" fmla="*/ 2214000 w 4428000"/>
              <a:gd name="connsiteY73" fmla="*/ 826281 h 4428000"/>
              <a:gd name="connsiteX74" fmla="*/ 2304000 w 4428000"/>
              <a:gd name="connsiteY74" fmla="*/ 916281 h 4428000"/>
              <a:gd name="connsiteX75" fmla="*/ 2304000 w 4428000"/>
              <a:gd name="connsiteY75" fmla="*/ 1204281 h 4428000"/>
              <a:gd name="connsiteX76" fmla="*/ 2214000 w 4428000"/>
              <a:gd name="connsiteY76" fmla="*/ 1294281 h 4428000"/>
              <a:gd name="connsiteX77" fmla="*/ 2124000 w 4428000"/>
              <a:gd name="connsiteY77" fmla="*/ 1204281 h 4428000"/>
              <a:gd name="connsiteX78" fmla="*/ 2124000 w 4428000"/>
              <a:gd name="connsiteY78" fmla="*/ 916281 h 4428000"/>
              <a:gd name="connsiteX79" fmla="*/ 2214000 w 4428000"/>
              <a:gd name="connsiteY79" fmla="*/ 826281 h 4428000"/>
              <a:gd name="connsiteX80" fmla="*/ 2214000 w 4428000"/>
              <a:gd name="connsiteY80" fmla="*/ 180000 h 4428000"/>
              <a:gd name="connsiteX81" fmla="*/ 180000 w 4428000"/>
              <a:gd name="connsiteY81" fmla="*/ 2214000 h 4428000"/>
              <a:gd name="connsiteX82" fmla="*/ 2214000 w 4428000"/>
              <a:gd name="connsiteY82" fmla="*/ 4248000 h 4428000"/>
              <a:gd name="connsiteX83" fmla="*/ 4248000 w 4428000"/>
              <a:gd name="connsiteY83" fmla="*/ 2214000 h 4428000"/>
              <a:gd name="connsiteX84" fmla="*/ 2214000 w 4428000"/>
              <a:gd name="connsiteY84" fmla="*/ 180000 h 4428000"/>
              <a:gd name="connsiteX85" fmla="*/ 2214000 w 4428000"/>
              <a:gd name="connsiteY85" fmla="*/ 0 h 4428000"/>
              <a:gd name="connsiteX86" fmla="*/ 4428000 w 4428000"/>
              <a:gd name="connsiteY86" fmla="*/ 2214000 h 4428000"/>
              <a:gd name="connsiteX87" fmla="*/ 2214000 w 4428000"/>
              <a:gd name="connsiteY87" fmla="*/ 4428000 h 4428000"/>
              <a:gd name="connsiteX88" fmla="*/ 0 w 4428000"/>
              <a:gd name="connsiteY88" fmla="*/ 2214000 h 4428000"/>
              <a:gd name="connsiteX89" fmla="*/ 2214000 w 4428000"/>
              <a:gd name="connsiteY8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4428000" h="4428000">
                <a:moveTo>
                  <a:pt x="2040317" y="3173095"/>
                </a:moveTo>
                <a:lnTo>
                  <a:pt x="2083357" y="3421720"/>
                </a:lnTo>
                <a:lnTo>
                  <a:pt x="2339852" y="3421720"/>
                </a:lnTo>
                <a:lnTo>
                  <a:pt x="2382893" y="3173095"/>
                </a:lnTo>
                <a:close/>
                <a:moveTo>
                  <a:pt x="1839976" y="3074977"/>
                </a:moveTo>
                <a:cubicBezTo>
                  <a:pt x="1840017" y="3074394"/>
                  <a:pt x="1840208" y="3074602"/>
                  <a:pt x="1840608" y="3076150"/>
                </a:cubicBezTo>
                <a:lnTo>
                  <a:pt x="1842211" y="3083962"/>
                </a:lnTo>
                <a:lnTo>
                  <a:pt x="1841997" y="3086699"/>
                </a:lnTo>
                <a:cubicBezTo>
                  <a:pt x="1841070" y="3085589"/>
                  <a:pt x="1839851" y="3076726"/>
                  <a:pt x="1839976" y="3074977"/>
                </a:cubicBezTo>
                <a:close/>
                <a:moveTo>
                  <a:pt x="2210626" y="1580512"/>
                </a:moveTo>
                <a:cubicBezTo>
                  <a:pt x="1932274" y="1580512"/>
                  <a:pt x="1706626" y="1806160"/>
                  <a:pt x="1706626" y="2084512"/>
                </a:cubicBezTo>
                <a:cubicBezTo>
                  <a:pt x="1706626" y="2188894"/>
                  <a:pt x="1738358" y="2285865"/>
                  <a:pt x="1792701" y="2366304"/>
                </a:cubicBezTo>
                <a:cubicBezTo>
                  <a:pt x="1830369" y="2428299"/>
                  <a:pt x="1877560" y="2499819"/>
                  <a:pt x="1908085" y="2561814"/>
                </a:cubicBezTo>
                <a:cubicBezTo>
                  <a:pt x="1944903" y="2628264"/>
                  <a:pt x="1979341" y="2713766"/>
                  <a:pt x="2016159" y="2794504"/>
                </a:cubicBezTo>
                <a:cubicBezTo>
                  <a:pt x="2023004" y="2819949"/>
                  <a:pt x="2021840" y="2825027"/>
                  <a:pt x="2022976" y="2852589"/>
                </a:cubicBezTo>
                <a:lnTo>
                  <a:pt x="2022976" y="2993095"/>
                </a:lnTo>
                <a:lnTo>
                  <a:pt x="2120593" y="2993095"/>
                </a:lnTo>
                <a:lnTo>
                  <a:pt x="2120593" y="2441737"/>
                </a:lnTo>
                <a:lnTo>
                  <a:pt x="2026980" y="2348125"/>
                </a:lnTo>
                <a:cubicBezTo>
                  <a:pt x="1991833" y="2312977"/>
                  <a:pt x="1991833" y="2255993"/>
                  <a:pt x="2026980" y="2220845"/>
                </a:cubicBezTo>
                <a:cubicBezTo>
                  <a:pt x="2044554" y="2203271"/>
                  <a:pt x="2067587" y="2194485"/>
                  <a:pt x="2090620" y="2194485"/>
                </a:cubicBezTo>
                <a:cubicBezTo>
                  <a:pt x="2113653" y="2194485"/>
                  <a:pt x="2136686" y="2203271"/>
                  <a:pt x="2154259" y="2220845"/>
                </a:cubicBezTo>
                <a:lnTo>
                  <a:pt x="2210592" y="2277178"/>
                </a:lnTo>
                <a:lnTo>
                  <a:pt x="2266925" y="2220845"/>
                </a:lnTo>
                <a:cubicBezTo>
                  <a:pt x="2284499" y="2203271"/>
                  <a:pt x="2307532" y="2194485"/>
                  <a:pt x="2330566" y="2194485"/>
                </a:cubicBezTo>
                <a:cubicBezTo>
                  <a:pt x="2353599" y="2194485"/>
                  <a:pt x="2376632" y="2203271"/>
                  <a:pt x="2394205" y="2220845"/>
                </a:cubicBezTo>
                <a:cubicBezTo>
                  <a:pt x="2429352" y="2255993"/>
                  <a:pt x="2429353" y="2312978"/>
                  <a:pt x="2394206" y="2348125"/>
                </a:cubicBezTo>
                <a:lnTo>
                  <a:pt x="2300593" y="2441738"/>
                </a:lnTo>
                <a:lnTo>
                  <a:pt x="2300593" y="2993095"/>
                </a:lnTo>
                <a:lnTo>
                  <a:pt x="2398277" y="2993095"/>
                </a:lnTo>
                <a:lnTo>
                  <a:pt x="2398277" y="2852589"/>
                </a:lnTo>
                <a:cubicBezTo>
                  <a:pt x="2399413" y="2825027"/>
                  <a:pt x="2398249" y="2819949"/>
                  <a:pt x="2405094" y="2794504"/>
                </a:cubicBezTo>
                <a:lnTo>
                  <a:pt x="2503643" y="2590388"/>
                </a:lnTo>
                <a:cubicBezTo>
                  <a:pt x="2540886" y="2519021"/>
                  <a:pt x="2592197" y="2423629"/>
                  <a:pt x="2628551" y="2366304"/>
                </a:cubicBezTo>
                <a:cubicBezTo>
                  <a:pt x="2682895" y="2285865"/>
                  <a:pt x="2714626" y="2188894"/>
                  <a:pt x="2714626" y="2084512"/>
                </a:cubicBezTo>
                <a:cubicBezTo>
                  <a:pt x="2714626" y="1806160"/>
                  <a:pt x="2488978" y="1580512"/>
                  <a:pt x="2210626" y="1580512"/>
                </a:cubicBezTo>
                <a:close/>
                <a:moveTo>
                  <a:pt x="2210626" y="1400512"/>
                </a:moveTo>
                <a:cubicBezTo>
                  <a:pt x="2588389" y="1400512"/>
                  <a:pt x="2894626" y="1706749"/>
                  <a:pt x="2894626" y="2084512"/>
                </a:cubicBezTo>
                <a:cubicBezTo>
                  <a:pt x="2894626" y="2232076"/>
                  <a:pt x="2847898" y="2368726"/>
                  <a:pt x="2768432" y="2480471"/>
                </a:cubicBezTo>
                <a:cubicBezTo>
                  <a:pt x="2737860" y="2527882"/>
                  <a:pt x="2690621" y="2596725"/>
                  <a:pt x="2671955" y="2632230"/>
                </a:cubicBezTo>
                <a:cubicBezTo>
                  <a:pt x="2644698" y="2693777"/>
                  <a:pt x="2580659" y="2812064"/>
                  <a:pt x="2578277" y="2852589"/>
                </a:cubicBezTo>
                <a:cubicBezTo>
                  <a:pt x="2573514" y="2916926"/>
                  <a:pt x="2578277" y="3000314"/>
                  <a:pt x="2578277" y="3074177"/>
                </a:cubicBezTo>
                <a:cubicBezTo>
                  <a:pt x="2577916" y="3084765"/>
                  <a:pt x="2577556" y="3095352"/>
                  <a:pt x="2577195" y="3105940"/>
                </a:cubicBezTo>
                <a:lnTo>
                  <a:pt x="2507000" y="3511430"/>
                </a:lnTo>
                <a:cubicBezTo>
                  <a:pt x="2507019" y="3511527"/>
                  <a:pt x="2507039" y="3511623"/>
                  <a:pt x="2507058" y="3511720"/>
                </a:cubicBezTo>
                <a:cubicBezTo>
                  <a:pt x="2507058" y="3561426"/>
                  <a:pt x="2466764" y="3601720"/>
                  <a:pt x="2417058" y="3601720"/>
                </a:cubicBezTo>
                <a:lnTo>
                  <a:pt x="2004127" y="3601720"/>
                </a:lnTo>
                <a:cubicBezTo>
                  <a:pt x="1954421" y="3601720"/>
                  <a:pt x="1914127" y="3561426"/>
                  <a:pt x="1914127" y="3511720"/>
                </a:cubicBezTo>
                <a:lnTo>
                  <a:pt x="1846014" y="3105940"/>
                </a:lnTo>
                <a:cubicBezTo>
                  <a:pt x="1844532" y="3096825"/>
                  <a:pt x="1843381" y="3090152"/>
                  <a:pt x="1842500" y="3085370"/>
                </a:cubicBezTo>
                <a:lnTo>
                  <a:pt x="1842211" y="3083962"/>
                </a:lnTo>
                <a:lnTo>
                  <a:pt x="1842976" y="3074177"/>
                </a:lnTo>
                <a:cubicBezTo>
                  <a:pt x="1842976" y="3000314"/>
                  <a:pt x="1847739" y="2893114"/>
                  <a:pt x="1842976" y="2852589"/>
                </a:cubicBezTo>
                <a:cubicBezTo>
                  <a:pt x="1838213" y="2809683"/>
                  <a:pt x="1764649" y="2667582"/>
                  <a:pt x="1749298" y="2646517"/>
                </a:cubicBezTo>
                <a:cubicBezTo>
                  <a:pt x="1732221" y="2619743"/>
                  <a:pt x="1679425" y="2512007"/>
                  <a:pt x="1652821" y="2480471"/>
                </a:cubicBezTo>
                <a:cubicBezTo>
                  <a:pt x="1573354" y="2368726"/>
                  <a:pt x="1526626" y="2232076"/>
                  <a:pt x="1526626" y="2084512"/>
                </a:cubicBezTo>
                <a:cubicBezTo>
                  <a:pt x="1526626" y="1706749"/>
                  <a:pt x="1832863" y="1400512"/>
                  <a:pt x="2210626" y="1400512"/>
                </a:cubicBezTo>
                <a:close/>
                <a:moveTo>
                  <a:pt x="2900125" y="1007814"/>
                </a:moveTo>
                <a:cubicBezTo>
                  <a:pt x="2911727" y="1009254"/>
                  <a:pt x="2923239" y="1012992"/>
                  <a:pt x="2934000" y="1019205"/>
                </a:cubicBezTo>
                <a:cubicBezTo>
                  <a:pt x="2977047" y="1044058"/>
                  <a:pt x="2991796" y="1099101"/>
                  <a:pt x="2966943" y="1142147"/>
                </a:cubicBezTo>
                <a:lnTo>
                  <a:pt x="2822943" y="1391563"/>
                </a:lnTo>
                <a:cubicBezTo>
                  <a:pt x="2798090" y="1434609"/>
                  <a:pt x="2743047" y="1449358"/>
                  <a:pt x="2700000" y="1424505"/>
                </a:cubicBezTo>
                <a:cubicBezTo>
                  <a:pt x="2656954" y="1399652"/>
                  <a:pt x="2642205" y="1344609"/>
                  <a:pt x="2667058" y="1301563"/>
                </a:cubicBezTo>
                <a:lnTo>
                  <a:pt x="2811058" y="1052147"/>
                </a:lnTo>
                <a:cubicBezTo>
                  <a:pt x="2829697" y="1019862"/>
                  <a:pt x="2865319" y="1003495"/>
                  <a:pt x="2900125" y="1007814"/>
                </a:cubicBezTo>
                <a:close/>
                <a:moveTo>
                  <a:pt x="1527875" y="1007814"/>
                </a:moveTo>
                <a:cubicBezTo>
                  <a:pt x="1562681" y="1003495"/>
                  <a:pt x="1598303" y="1019862"/>
                  <a:pt x="1616943" y="1052147"/>
                </a:cubicBezTo>
                <a:lnTo>
                  <a:pt x="1760943" y="1301563"/>
                </a:lnTo>
                <a:cubicBezTo>
                  <a:pt x="1785796" y="1344609"/>
                  <a:pt x="1771047" y="1399652"/>
                  <a:pt x="1728000" y="1424505"/>
                </a:cubicBezTo>
                <a:cubicBezTo>
                  <a:pt x="1684954" y="1449358"/>
                  <a:pt x="1629911" y="1434609"/>
                  <a:pt x="1605058" y="1391563"/>
                </a:cubicBezTo>
                <a:lnTo>
                  <a:pt x="1461057" y="1142147"/>
                </a:lnTo>
                <a:cubicBezTo>
                  <a:pt x="1436204" y="1099101"/>
                  <a:pt x="1450953" y="1044058"/>
                  <a:pt x="1494000" y="1019205"/>
                </a:cubicBezTo>
                <a:cubicBezTo>
                  <a:pt x="1504761" y="1012992"/>
                  <a:pt x="1516273" y="1009254"/>
                  <a:pt x="1527875" y="1007814"/>
                </a:cubicBezTo>
                <a:close/>
                <a:moveTo>
                  <a:pt x="2214000" y="826281"/>
                </a:moveTo>
                <a:cubicBezTo>
                  <a:pt x="2263706" y="826281"/>
                  <a:pt x="2304000" y="866575"/>
                  <a:pt x="2304000" y="916281"/>
                </a:cubicBezTo>
                <a:lnTo>
                  <a:pt x="2304000" y="1204281"/>
                </a:lnTo>
                <a:cubicBezTo>
                  <a:pt x="2304000" y="1253987"/>
                  <a:pt x="2263706" y="1294281"/>
                  <a:pt x="2214000" y="1294281"/>
                </a:cubicBezTo>
                <a:cubicBezTo>
                  <a:pt x="2164294" y="1294281"/>
                  <a:pt x="2124000" y="1253987"/>
                  <a:pt x="2124000" y="1204281"/>
                </a:cubicBezTo>
                <a:lnTo>
                  <a:pt x="2124000" y="916281"/>
                </a:lnTo>
                <a:cubicBezTo>
                  <a:pt x="2124000" y="866575"/>
                  <a:pt x="2164294" y="826281"/>
                  <a:pt x="2214000" y="826281"/>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kumimoji="1" lang="ja-JP" altLang="en-US" sz="1200">
              <a:solidFill>
                <a:schemeClr val="accent6"/>
              </a:solidFill>
              <a:sym typeface="+mn-lt"/>
            </a:endParaRPr>
          </a:p>
        </p:txBody>
      </p:sp>
      <p:sp>
        <p:nvSpPr>
          <p:cNvPr id="1169" name="四角形: 角を丸くする 6"/>
          <p:cNvSpPr/>
          <p:nvPr/>
        </p:nvSpPr>
        <p:spPr>
          <a:xfrm>
            <a:off x="3203848" y="5575424"/>
            <a:ext cx="2448272" cy="216024"/>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sz="1600" dirty="0"/>
              <a:t>課題解決に対する熱意</a:t>
            </a:r>
          </a:p>
        </p:txBody>
      </p:sp>
    </p:spTree>
    <p:extLst>
      <p:ext uri="{BB962C8B-B14F-4D97-AF65-F5344CB8AC3E}">
        <p14:creationId xmlns:p14="http://schemas.microsoft.com/office/powerpoint/2010/main" val="35051359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7EF6FFC7174D642BED06C9848F3B9F8" ma:contentTypeVersion="11" ma:contentTypeDescription="新しいドキュメントを作成します。" ma:contentTypeScope="" ma:versionID="aac40502acd4b70f6affde887736584f">
  <xsd:schema xmlns:xsd="http://www.w3.org/2001/XMLSchema" xmlns:xs="http://www.w3.org/2001/XMLSchema" xmlns:p="http://schemas.microsoft.com/office/2006/metadata/properties" xmlns:ns2="8d059d5e-76a0-4621-9839-80964c46ae2f" xmlns:ns3="3047226c-1687-4dd3-ac45-7f4eb54a0efb" targetNamespace="http://schemas.microsoft.com/office/2006/metadata/properties" ma:root="true" ma:fieldsID="738b15aaaebb88cea03738f7e792595c" ns2:_="" ns3:_="">
    <xsd:import namespace="8d059d5e-76a0-4621-9839-80964c46ae2f"/>
    <xsd:import namespace="3047226c-1687-4dd3-ac45-7f4eb54a0ef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059d5e-76a0-4621-9839-80964c46ae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BillingMetadata" ma:index="1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047226c-1687-4dd3-ac45-7f4eb54a0ef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1888421-e4ec-4ce5-9ae1-51cbef24d3bd}" ma:internalName="TaxCatchAll" ma:showField="CatchAllData" ma:web="3047226c-1687-4dd3-ac45-7f4eb54a0ef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d059d5e-76a0-4621-9839-80964c46ae2f">
      <Terms xmlns="http://schemas.microsoft.com/office/infopath/2007/PartnerControls"/>
    </lcf76f155ced4ddcb4097134ff3c332f>
    <TaxCatchAll xmlns="3047226c-1687-4dd3-ac45-7f4eb54a0efb" xsi:nil="true"/>
  </documentManagement>
</p:properties>
</file>

<file path=customXml/itemProps1.xml><?xml version="1.0" encoding="utf-8"?>
<ds:datastoreItem xmlns:ds="http://schemas.openxmlformats.org/officeDocument/2006/customXml" ds:itemID="{67AAFC5B-4174-44B4-A17A-5AFEA819ADE5}">
  <ds:schemaRefs>
    <ds:schemaRef ds:uri="http://schemas.microsoft.com/sharepoint/v3/contenttype/forms"/>
  </ds:schemaRefs>
</ds:datastoreItem>
</file>

<file path=customXml/itemProps2.xml><?xml version="1.0" encoding="utf-8"?>
<ds:datastoreItem xmlns:ds="http://schemas.openxmlformats.org/officeDocument/2006/customXml" ds:itemID="{72E42BAA-7CDA-4D11-B5C7-7E4EF50632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059d5e-76a0-4621-9839-80964c46ae2f"/>
    <ds:schemaRef ds:uri="3047226c-1687-4dd3-ac45-7f4eb54a0e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A59E4C3-D62B-473B-A219-F985FBB53E1C}">
  <ds:schemaRefs>
    <ds:schemaRef ds:uri="http://schemas.microsoft.com/office/2006/metadata/properties"/>
    <ds:schemaRef ds:uri="http://schemas.microsoft.com/office/infopath/2007/PartnerControls"/>
    <ds:schemaRef ds:uri="8d059d5e-76a0-4621-9839-80964c46ae2f"/>
    <ds:schemaRef ds:uri="3047226c-1687-4dd3-ac45-7f4eb54a0efb"/>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otalTime>137</TotalTime>
  <Words>820</Words>
  <Application>Microsoft Office PowerPoint</Application>
  <PresentationFormat>画面に合わせる (4:3)</PresentationFormat>
  <Paragraphs>90</Paragraphs>
  <Slides>8</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Yu Gothic UI</vt:lpstr>
      <vt:lpstr>メイリオ</vt:lpstr>
      <vt:lpstr>Arial</vt:lpstr>
      <vt:lpstr>Calibri</vt:lpstr>
      <vt:lpstr>Wingdings</vt:lpstr>
      <vt:lpstr>Office ​​テーマ</vt:lpstr>
      <vt:lpstr>【課題テーマ・応募内容のタイトル 】</vt:lpstr>
      <vt:lpstr>PowerPoint プレゼンテーション</vt:lpstr>
      <vt:lpstr>1　募集テーマ／解決したい地域課題</vt:lpstr>
      <vt:lpstr>２　課題を解決するソリューション・技術</vt:lpstr>
      <vt:lpstr>３　本事業における社会的インパクト</vt:lpstr>
      <vt:lpstr>４　自治体との想定する協業内容</vt:lpstr>
      <vt:lpstr>５　実施体制・過去実績</vt:lpstr>
      <vt:lpstr>６　中長期的に目指したい世界観・地域課題解決への想い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SHIP 7776</dc:creator>
  <cp:lastModifiedBy>SHIP 7776</cp:lastModifiedBy>
  <cp:revision>5</cp:revision>
  <dcterms:modified xsi:type="dcterms:W3CDTF">2026-05-27T03:17:52Z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2023-11-28T04:15:46Z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62bd8410-fcb3-4891-b828-3d8c082e26dc</vt:lpwstr>
  </property>
  <property fmtid="{D5CDD505-2E9C-101B-9397-08002B2CF9AE}" pid="8" name="MSIP_Label_ea60d57e-af5b-4752-ac57-3e4f28ca11dc_ContentBits">
    <vt:lpwstr>0</vt:lpwstr>
  </property>
  <property fmtid="{D5CDD505-2E9C-101B-9397-08002B2CF9AE}" pid="9" name="ContentTypeId">
    <vt:lpwstr>0x01010087EF6FFC7174D642BED06C9848F3B9F8</vt:lpwstr>
  </property>
  <property fmtid="{D5CDD505-2E9C-101B-9397-08002B2CF9AE}" pid="10" name="MediaServiceImageTags">
    <vt:lpwstr/>
  </property>
</Properties>
</file>